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/>
  <p:showPr>
    <p:present/>
    <p:sldAll/>
    <p:penClr>
      <a:srgbClr val="ff0000"/>
    </p:penClr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ThumbnailView">
  <p:normalViewPr showOutlineIcons="0" horzBarState="maximized">
    <p:restoredLeft sz="9254"/>
    <p:restoredTop sz="90221"/>
  </p:normalViewPr>
  <p:slideViewPr>
    <p:cSldViewPr snapToGrid="0">
      <p:cViewPr varScale="1">
        <p:scale>
          <a:sx n="74" d="100"/>
          <a:sy n="74" d="100"/>
        </p:scale>
        <p:origin x="376" y="52"/>
      </p:cViewPr>
      <p:guideLst>
        <p:guide orient="horz" pos="2159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presProps" Target="presProps.xml"  /><Relationship Id="rId55" Type="http://schemas.openxmlformats.org/officeDocument/2006/relationships/viewProps" Target="viewProps.xml"  /><Relationship Id="rId56" Type="http://schemas.openxmlformats.org/officeDocument/2006/relationships/theme" Target="theme/theme1.xml"  /><Relationship Id="rId57" Type="http://schemas.openxmlformats.org/officeDocument/2006/relationships/tableStyles" Target="tableStyles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白紙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縦書きタイトルと&#10;縦書きテキスト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セクション見出し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つのコンテンツ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のみ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&#10;コンテンツ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図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&#10;縦書きテキスト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gif"  /><Relationship Id="rId3" Type="http://schemas.openxmlformats.org/officeDocument/2006/relationships/image" Target="../media/image20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png"  /><Relationship Id="rId3" Type="http://schemas.openxmlformats.org/officeDocument/2006/relationships/image" Target="../media/image22.gif"  /><Relationship Id="rId4" Type="http://schemas.openxmlformats.org/officeDocument/2006/relationships/image" Target="../media/image23.gif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4.gif"  /><Relationship Id="rId3" Type="http://schemas.openxmlformats.org/officeDocument/2006/relationships/image" Target="../media/image25.png"  /><Relationship Id="rId4" Type="http://schemas.openxmlformats.org/officeDocument/2006/relationships/image" Target="../media/image26.gif"  /><Relationship Id="rId5" Type="http://schemas.openxmlformats.org/officeDocument/2006/relationships/image" Target="../media/image27.png"  /><Relationship Id="rId6" Type="http://schemas.openxmlformats.org/officeDocument/2006/relationships/image" Target="../media/image28.png"  /><Relationship Id="rId7" Type="http://schemas.openxmlformats.org/officeDocument/2006/relationships/image" Target="../media/image2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0.gif"  /><Relationship Id="rId3" Type="http://schemas.openxmlformats.org/officeDocument/2006/relationships/image" Target="../media/image31.gif"  /><Relationship Id="rId4" Type="http://schemas.openxmlformats.org/officeDocument/2006/relationships/image" Target="../media/image32.gif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3.gif"  /><Relationship Id="rId3" Type="http://schemas.openxmlformats.org/officeDocument/2006/relationships/image" Target="../media/image34.gif"  /><Relationship Id="rId4" Type="http://schemas.openxmlformats.org/officeDocument/2006/relationships/image" Target="../media/image35.gif"  /><Relationship Id="rId5" Type="http://schemas.openxmlformats.org/officeDocument/2006/relationships/image" Target="../media/image36.gif"  /><Relationship Id="rId6" Type="http://schemas.openxmlformats.org/officeDocument/2006/relationships/image" Target="../media/image37.gif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8.gif"  /><Relationship Id="rId3" Type="http://schemas.openxmlformats.org/officeDocument/2006/relationships/image" Target="../media/image39.gif"  /><Relationship Id="rId4" Type="http://schemas.openxmlformats.org/officeDocument/2006/relationships/image" Target="../media/image40.gif"  /><Relationship Id="rId5" Type="http://schemas.openxmlformats.org/officeDocument/2006/relationships/image" Target="../media/image41.gif"  /><Relationship Id="rId6" Type="http://schemas.openxmlformats.org/officeDocument/2006/relationships/image" Target="../media/image42.gif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3.gif"  /><Relationship Id="rId3" Type="http://schemas.openxmlformats.org/officeDocument/2006/relationships/image" Target="../media/image44.png"  /><Relationship Id="rId4" Type="http://schemas.openxmlformats.org/officeDocument/2006/relationships/image" Target="../media/image45.png"  /><Relationship Id="rId5" Type="http://schemas.openxmlformats.org/officeDocument/2006/relationships/image" Target="../media/image46.png"  /><Relationship Id="rId6" Type="http://schemas.openxmlformats.org/officeDocument/2006/relationships/image" Target="../media/image47.png"  /><Relationship Id="rId7" Type="http://schemas.openxmlformats.org/officeDocument/2006/relationships/image" Target="../media/image48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9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0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1.gif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2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4.png"  /><Relationship Id="rId3" Type="http://schemas.openxmlformats.org/officeDocument/2006/relationships/image" Target="../media/image5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6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5.png"  /><Relationship Id="rId2" Type="http://schemas.openxmlformats.org/officeDocument/2006/relationships/image" Target="../media/image57.png"  /><Relationship Id="rId3" Type="http://schemas.openxmlformats.org/officeDocument/2006/relationships/image" Target="../media/image58.png"  /><Relationship Id="rId4" Type="http://schemas.openxmlformats.org/officeDocument/2006/relationships/image" Target="../media/image59.png"  /><Relationship Id="rId5" Type="http://schemas.openxmlformats.org/officeDocument/2006/relationships/image" Target="../media/image60.png"  /><Relationship Id="rId6" Type="http://schemas.openxmlformats.org/officeDocument/2006/relationships/image" Target="../media/image61.png"  /><Relationship Id="rId7" Type="http://schemas.openxmlformats.org/officeDocument/2006/relationships/image" Target="../media/image62.png"  /><Relationship Id="rId8" Type="http://schemas.openxmlformats.org/officeDocument/2006/relationships/image" Target="../media/image63.png"  /><Relationship Id="rId9" Type="http://schemas.openxmlformats.org/officeDocument/2006/relationships/image" Target="../media/image64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6.png"  /><Relationship Id="rId3" Type="http://schemas.openxmlformats.org/officeDocument/2006/relationships/image" Target="../media/image67.png"  /><Relationship Id="rId4" Type="http://schemas.openxmlformats.org/officeDocument/2006/relationships/image" Target="../media/image68.png"  /><Relationship Id="rId5" Type="http://schemas.openxmlformats.org/officeDocument/2006/relationships/image" Target="../media/image69.png"  /><Relationship Id="rId6" Type="http://schemas.openxmlformats.org/officeDocument/2006/relationships/image" Target="../media/image70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6.png"  /><Relationship Id="rId3" Type="http://schemas.openxmlformats.org/officeDocument/2006/relationships/image" Target="../media/image67.png"  /><Relationship Id="rId4" Type="http://schemas.openxmlformats.org/officeDocument/2006/relationships/image" Target="../media/image68.png"  /><Relationship Id="rId5" Type="http://schemas.openxmlformats.org/officeDocument/2006/relationships/image" Target="../media/image69.png"  /><Relationship Id="rId6" Type="http://schemas.openxmlformats.org/officeDocument/2006/relationships/image" Target="../media/image70.png"  /><Relationship Id="rId7" Type="http://schemas.openxmlformats.org/officeDocument/2006/relationships/image" Target="../media/image71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6.png"  /><Relationship Id="rId3" Type="http://schemas.openxmlformats.org/officeDocument/2006/relationships/image" Target="../media/image67.png"  /><Relationship Id="rId4" Type="http://schemas.openxmlformats.org/officeDocument/2006/relationships/image" Target="../media/image69.png"  /><Relationship Id="rId5" Type="http://schemas.openxmlformats.org/officeDocument/2006/relationships/image" Target="../media/image70.png"  /><Relationship Id="rId6" Type="http://schemas.openxmlformats.org/officeDocument/2006/relationships/image" Target="../media/image71.png"  /><Relationship Id="rId7" Type="http://schemas.openxmlformats.org/officeDocument/2006/relationships/image" Target="../media/image72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6.png"  /><Relationship Id="rId3" Type="http://schemas.openxmlformats.org/officeDocument/2006/relationships/image" Target="../media/image69.png"  /><Relationship Id="rId4" Type="http://schemas.openxmlformats.org/officeDocument/2006/relationships/image" Target="../media/image70.png"  /><Relationship Id="rId5" Type="http://schemas.openxmlformats.org/officeDocument/2006/relationships/image" Target="../media/image67.png"  /><Relationship Id="rId6" Type="http://schemas.openxmlformats.org/officeDocument/2006/relationships/image" Target="../media/image71.png"  /><Relationship Id="rId7" Type="http://schemas.openxmlformats.org/officeDocument/2006/relationships/image" Target="../media/image7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3.png"  /><Relationship Id="rId3" Type="http://schemas.openxmlformats.org/officeDocument/2006/relationships/image" Target="../media/image74.png"  /><Relationship Id="rId4" Type="http://schemas.openxmlformats.org/officeDocument/2006/relationships/image" Target="../media/image75.png"  /><Relationship Id="rId5" Type="http://schemas.openxmlformats.org/officeDocument/2006/relationships/image" Target="../media/image76.png"  /><Relationship Id="rId6" Type="http://schemas.openxmlformats.org/officeDocument/2006/relationships/image" Target="../media/image77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8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9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0.png"  /><Relationship Id="rId3" Type="http://schemas.openxmlformats.org/officeDocument/2006/relationships/image" Target="../media/image81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2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2.jpe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3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4.jpeg"  /><Relationship Id="rId3" Type="http://schemas.openxmlformats.org/officeDocument/2006/relationships/image" Target="../media/image85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6.jpeg"  /><Relationship Id="rId3" Type="http://schemas.openxmlformats.org/officeDocument/2006/relationships/image" Target="../media/image87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6.jpeg"  /><Relationship Id="rId3" Type="http://schemas.openxmlformats.org/officeDocument/2006/relationships/image" Target="../media/image87.jpeg"  /><Relationship Id="rId4" Type="http://schemas.openxmlformats.org/officeDocument/2006/relationships/image" Target="../media/image88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9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Relationship Id="rId4" Type="http://schemas.openxmlformats.org/officeDocument/2006/relationships/image" Target="../media/image14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4572000" y="341242"/>
            <a:ext cx="3087757" cy="3087757"/>
          </a:xfrm>
          <a:prstGeom prst="rect">
            <a:avLst/>
          </a:prstGeom>
          <a:solidFill>
            <a:schemeClr val="accent1"/>
          </a:solidFill>
          <a:ln w="152400" cap="flat" cmpd="sng">
            <a:solidFill>
              <a:schemeClr val="lt1"/>
            </a:solidFill>
            <a:prstDash val="solid"/>
            <a:miter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42711" y="948264"/>
            <a:ext cx="2601593" cy="1732996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87" name="제목 1"/>
          <p:cNvSpPr>
            <a:spLocks noGrp="1"/>
          </p:cNvSpPr>
          <p:nvPr>
            <p:ph type="ctrTitle" idx="0"/>
          </p:nvPr>
        </p:nvSpPr>
        <p:spPr>
          <a:xfrm>
            <a:off x="3382710" y="3958226"/>
            <a:ext cx="5761290" cy="776361"/>
          </a:xfrm>
        </p:spPr>
        <p:txBody>
          <a:bodyPr>
            <a:noAutofit/>
          </a:bodyPr>
          <a:lstStyle/>
          <a:p>
            <a:pPr>
              <a:defRPr lang="ko-KR" altLang="en-US"/>
            </a:pPr>
            <a:r>
              <a:rPr lang="ko-KR" altLang="en-US" sz="3000">
                <a:latin typeface="에스코어 드림 6 Bold"/>
                <a:ea typeface="에스코어 드림 6 Bold"/>
              </a:rPr>
              <a:t>반도체캡스톤설계 4조 계획발표</a:t>
            </a:r>
            <a:endParaRPr lang="ko-KR" altLang="en-US" sz="3000">
              <a:latin typeface="에스코어 드림 6 Bold"/>
              <a:ea typeface="에스코어 드림 6 Bold"/>
            </a:endParaRPr>
          </a:p>
        </p:txBody>
      </p:sp>
      <p:sp>
        <p:nvSpPr>
          <p:cNvPr id="88" name="부제목 2"/>
          <p:cNvSpPr>
            <a:spLocks noGrp="1"/>
          </p:cNvSpPr>
          <p:nvPr>
            <p:ph type="subTitle" idx="1"/>
          </p:nvPr>
        </p:nvSpPr>
        <p:spPr>
          <a:xfrm>
            <a:off x="5013158" y="4692777"/>
            <a:ext cx="2311110" cy="1753682"/>
          </a:xfrm>
        </p:spPr>
        <p:txBody>
          <a:bodyPr>
            <a:noAutofit/>
          </a:bodyPr>
          <a:lstStyle/>
          <a:p>
            <a:pPr>
              <a:spcAft>
                <a:spcPct val="0"/>
              </a:spcAft>
              <a:defRPr lang="ko-KR" altLang="en-US"/>
            </a:pPr>
            <a:r>
              <a:rPr lang="ko-KR" altLang="en-US" sz="1800">
                <a:latin typeface="나눔스퀘어 Bold"/>
                <a:ea typeface="나눔스퀘어 Bold"/>
              </a:rPr>
              <a:t>2015311347 김동균</a:t>
            </a:r>
            <a:endParaRPr lang="ko-KR" altLang="en-US" sz="1800">
              <a:latin typeface="나눔스퀘어 Bold"/>
              <a:ea typeface="나눔스퀘어 Bold"/>
            </a:endParaRPr>
          </a:p>
          <a:p>
            <a:pPr>
              <a:spcBef>
                <a:spcPct val="35000"/>
              </a:spcBef>
              <a:spcAft>
                <a:spcPct val="0"/>
              </a:spcAft>
              <a:defRPr lang="ko-KR" altLang="en-US"/>
            </a:pPr>
            <a:r>
              <a:rPr lang="ko-KR" altLang="en-US" sz="1800">
                <a:latin typeface="나눔스퀘어 Bold"/>
                <a:ea typeface="나눔스퀘어 Bold"/>
              </a:rPr>
              <a:t>2015301457 최수빈</a:t>
            </a:r>
            <a:endParaRPr lang="ko-KR" altLang="en-US" sz="1800">
              <a:latin typeface="나눔스퀘어 Bold"/>
              <a:ea typeface="나눔스퀘어 Bold"/>
            </a:endParaRPr>
          </a:p>
          <a:p>
            <a:pPr>
              <a:spcBef>
                <a:spcPct val="35000"/>
              </a:spcBef>
              <a:spcAft>
                <a:spcPct val="0"/>
              </a:spcAft>
              <a:defRPr lang="ko-KR" altLang="en-US"/>
            </a:pPr>
            <a:r>
              <a:rPr lang="ko-KR" altLang="en-US" sz="1800">
                <a:latin typeface="나눔스퀘어 Bold"/>
                <a:ea typeface="나눔스퀘어 Bold"/>
              </a:rPr>
              <a:t>2015318770 강성민</a:t>
            </a:r>
            <a:endParaRPr lang="ko-KR" altLang="en-US" sz="1800">
              <a:latin typeface="나눔스퀘어 Bold"/>
              <a:ea typeface="나눔스퀘어 Bold"/>
            </a:endParaRPr>
          </a:p>
          <a:p>
            <a:pPr>
              <a:spcBef>
                <a:spcPct val="35000"/>
              </a:spcBef>
              <a:defRPr lang="ko-KR" altLang="en-US"/>
            </a:pPr>
            <a:r>
              <a:rPr lang="ko-KR" altLang="en-US" sz="1800">
                <a:latin typeface="나눔스퀘어 Bold"/>
                <a:ea typeface="나눔스퀘어 Bold"/>
              </a:rPr>
              <a:t>2017313107 이승태</a:t>
            </a:r>
            <a:endParaRPr lang="ko-KR" altLang="en-US" sz="1800"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483261" y="363797"/>
            <a:ext cx="4972517" cy="63440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얼굴인식</a:t>
            </a:r>
            <a:r>
              <a:rPr lang="ko-KR" altLang="en-US" sz="36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ko-KR" altLang="en-US" sz="36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그림 140"/>
          <p:cNvPicPr/>
          <p:nvPr/>
        </p:nvPicPr>
        <p:blipFill rotWithShape="1">
          <a:blip r:embed="rId2">
            <a:lum/>
          </a:blip>
          <a:srcRect l="3040" t="6210" r="27520" b="3110"/>
          <a:stretch>
            <a:fillRect/>
          </a:stretch>
        </p:blipFill>
        <p:spPr>
          <a:xfrm>
            <a:off x="517334" y="1879036"/>
            <a:ext cx="4776560" cy="30330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61789" y="1907930"/>
            <a:ext cx="5715000" cy="30421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8"/>
          <p:cNvSpPr txBox="1"/>
          <p:nvPr/>
        </p:nvSpPr>
        <p:spPr>
          <a:xfrm>
            <a:off x="742769" y="198781"/>
            <a:ext cx="7348753" cy="63749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58" name=""/>
          <p:cNvSpPr txBox="1"/>
          <p:nvPr/>
        </p:nvSpPr>
        <p:spPr>
          <a:xfrm>
            <a:off x="6941478" y="1139391"/>
            <a:ext cx="5064872" cy="1735254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400">
                <a:latin typeface="배달의민족 도현"/>
                <a:ea typeface="배달의민족 도현"/>
              </a:rPr>
              <a:t>- 오른쪽 -&gt; 오른쪽으로 넘김</a:t>
            </a:r>
            <a:endParaRPr lang="ko-KR" altLang="en-US" sz="2400">
              <a:latin typeface="배달의민족 도현"/>
              <a:ea typeface="배달의민족 도현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400">
                <a:latin typeface="배달의민족 도현"/>
                <a:ea typeface="배달의민족 도현"/>
              </a:rPr>
              <a:t>- 왼쪽 -&gt; 왼쪽으로 넘김</a:t>
            </a:r>
            <a:endParaRPr lang="ko-KR" altLang="en-US" sz="2400">
              <a:latin typeface="배달의민족 도현"/>
              <a:ea typeface="배달의민족 도현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400">
                <a:latin typeface="배달의민족 도현"/>
                <a:ea typeface="배달의민족 도현"/>
              </a:rPr>
              <a:t>- 책을 보는 와중에도 넘어갈 </a:t>
            </a:r>
            <a:r>
              <a:rPr lang="ko-KR" altLang="en-US" sz="2400">
                <a:solidFill>
                  <a:srgbClr val="ff0000"/>
                </a:solidFill>
                <a:latin typeface="배달의민족 도현"/>
                <a:ea typeface="배달의민족 도현"/>
              </a:rPr>
              <a:t>위험성</a:t>
            </a:r>
            <a:endParaRPr lang="ko-KR" altLang="en-US" sz="24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60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2430" y="1175515"/>
            <a:ext cx="4375979" cy="3111531"/>
          </a:xfrm>
          <a:prstGeom prst="rect">
            <a:avLst/>
          </a:prstGeom>
        </p:spPr>
      </p:pic>
      <p:sp>
        <p:nvSpPr>
          <p:cNvPr id="161" name=""/>
          <p:cNvSpPr/>
          <p:nvPr/>
        </p:nvSpPr>
        <p:spPr>
          <a:xfrm>
            <a:off x="2598489" y="4639950"/>
            <a:ext cx="1174710" cy="886031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163" name=""/>
          <p:cNvSpPr/>
          <p:nvPr/>
        </p:nvSpPr>
        <p:spPr>
          <a:xfrm rot="13834477">
            <a:off x="4296774" y="3262823"/>
            <a:ext cx="368893" cy="169158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86f6c">
              <a:alpha val="100000"/>
            </a:srgbClr>
          </a:solidFill>
          <a:ln w="25400" cap="flat" cmpd="sng" algn="ctr">
            <a:solidFill>
              <a:srgbClr val="773534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lang="ko-KR"/>
            </a:pPr>
            <a:endParaRPr xmlns:mc="http://schemas.openxmlformats.org/markup-compatibility/2006" xmlns:hp="http://schemas.haansoft.com/office/presentation/8.0" lang="ko-KR" altLang="en-US" sz="1400" b="0" i="0" kern="0" spc="5" mc:Ignorable="hp" hp:hslEmbossed="0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164" name=""/>
          <p:cNvSpPr/>
          <p:nvPr/>
        </p:nvSpPr>
        <p:spPr>
          <a:xfrm>
            <a:off x="5556373" y="2509034"/>
            <a:ext cx="707011" cy="613724"/>
          </a:xfrm>
          <a:prstGeom prst="ellipse">
            <a:avLst/>
          </a:prstGeom>
          <a:ln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lang="ko-KR"/>
            </a:pPr>
            <a:r>
              <a:rPr xmlns:mc="http://schemas.openxmlformats.org/markup-compatibility/2006" xmlns:hp="http://schemas.haansoft.com/office/presentation/8.0" lang="en-US" altLang="ko-KR" sz="1400" b="0" i="0" kern="0" spc="5" mc:Ignorable="hp" hp:hslEmbossed="0">
                <a:solidFill>
                  <a:srgbClr val="ffffff"/>
                </a:solidFill>
                <a:latin typeface="Arial"/>
                <a:ea typeface="맑은 고딕"/>
                <a:cs typeface="맑은 고딕"/>
              </a:rPr>
              <a:t>R</a:t>
            </a:r>
            <a:endParaRPr xmlns:mc="http://schemas.openxmlformats.org/markup-compatibility/2006" xmlns:hp="http://schemas.haansoft.com/office/presentation/8.0" lang="en-US" altLang="ko-KR" sz="1400" b="0" i="0" kern="0" spc="5" mc:Ignorable="hp" hp:hslEmbossed="0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165" name=""/>
          <p:cNvSpPr/>
          <p:nvPr/>
        </p:nvSpPr>
        <p:spPr>
          <a:xfrm>
            <a:off x="149098" y="2530055"/>
            <a:ext cx="707011" cy="613724"/>
          </a:xfrm>
          <a:prstGeom prst="ellipse">
            <a:avLst/>
          </a:prstGeom>
          <a:ln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lang="ko-KR"/>
            </a:pPr>
            <a:r>
              <a:rPr xmlns:mc="http://schemas.openxmlformats.org/markup-compatibility/2006" xmlns:hp="http://schemas.haansoft.com/office/presentation/8.0" lang="en-US" altLang="ko-KR" sz="1400" b="0" i="0" kern="0" spc="5" mc:Ignorable="hp" hp:hslEmbossed="0">
                <a:solidFill>
                  <a:srgbClr val="ffffff"/>
                </a:solidFill>
                <a:latin typeface="Arial"/>
                <a:ea typeface="맑은 고딕"/>
                <a:cs typeface="맑은 고딕"/>
              </a:rPr>
              <a:t>L</a:t>
            </a:r>
            <a:endParaRPr xmlns:mc="http://schemas.openxmlformats.org/markup-compatibility/2006" xmlns:hp="http://schemas.haansoft.com/office/presentation/8.0" lang="en-US" altLang="ko-KR" sz="1400" b="0" i="0" kern="0" spc="5" mc:Ignorable="hp" hp:hslEmbossed="0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167" name="Google Shape;154;p18"/>
          <p:cNvSpPr txBox="1"/>
          <p:nvPr/>
        </p:nvSpPr>
        <p:spPr>
          <a:xfrm>
            <a:off x="742766" y="198781"/>
            <a:ext cx="7348753" cy="63749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알고리즘 발전과정(문제점)</a:t>
            </a: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8"/>
          <p:cNvSpPr txBox="1"/>
          <p:nvPr/>
        </p:nvSpPr>
        <p:spPr>
          <a:xfrm>
            <a:off x="742769" y="198781"/>
            <a:ext cx="7348753" cy="63749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58" name=""/>
          <p:cNvSpPr txBox="1"/>
          <p:nvPr/>
        </p:nvSpPr>
        <p:spPr>
          <a:xfrm>
            <a:off x="6857924" y="1967965"/>
            <a:ext cx="5064872" cy="1461035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000">
                <a:latin typeface="배달의민족 도현"/>
                <a:ea typeface="배달의민족 도현"/>
              </a:rPr>
              <a:t>1) 책을 볼 때 자연스럽게 오른쪽에서 왼쪽을 보기 때문에 그 모션을 채택</a:t>
            </a:r>
            <a:endParaRPr lang="ko-KR" altLang="en-US" sz="2000">
              <a:latin typeface="배달의민족 도현"/>
              <a:ea typeface="배달의민족 도현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000">
                <a:latin typeface="배달의민족 도현"/>
                <a:ea typeface="배달의민족 도현"/>
              </a:rPr>
              <a:t>2) 사용자가 인식할 수 있도록 </a:t>
            </a:r>
            <a:r>
              <a:rPr lang="en-US" altLang="ko-KR" sz="2000">
                <a:solidFill>
                  <a:schemeClr val="tx1"/>
                </a:solidFill>
                <a:latin typeface="배달의민족 도현"/>
                <a:ea typeface="배달의민족 도현"/>
              </a:rPr>
              <a:t>LED</a:t>
            </a:r>
            <a:r>
              <a:rPr lang="ko-KR" altLang="en-US" sz="2000">
                <a:latin typeface="배달의민족 도현"/>
                <a:ea typeface="배달의민족 도현"/>
              </a:rPr>
              <a:t> 추가</a:t>
            </a:r>
            <a:endParaRPr lang="ko-KR" altLang="en-US" sz="2000">
              <a:latin typeface="배달의민족 도현"/>
              <a:ea typeface="배달의민족 도현"/>
            </a:endParaRPr>
          </a:p>
        </p:txBody>
      </p:sp>
      <p:pic>
        <p:nvPicPr>
          <p:cNvPr id="160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2430" y="1175515"/>
            <a:ext cx="4375979" cy="3111531"/>
          </a:xfrm>
          <a:prstGeom prst="rect">
            <a:avLst/>
          </a:prstGeom>
        </p:spPr>
      </p:pic>
      <p:sp>
        <p:nvSpPr>
          <p:cNvPr id="161" name=""/>
          <p:cNvSpPr/>
          <p:nvPr/>
        </p:nvSpPr>
        <p:spPr>
          <a:xfrm>
            <a:off x="2598489" y="4639950"/>
            <a:ext cx="1174710" cy="886031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163" name=""/>
          <p:cNvSpPr/>
          <p:nvPr/>
        </p:nvSpPr>
        <p:spPr>
          <a:xfrm rot="13834477">
            <a:off x="4296774" y="3262823"/>
            <a:ext cx="368893" cy="169158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86f6c">
              <a:alpha val="100000"/>
            </a:srgbClr>
          </a:solidFill>
          <a:ln w="25400" cap="flat" cmpd="sng" algn="ctr">
            <a:solidFill>
              <a:srgbClr val="773534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lang="ko-KR"/>
            </a:pPr>
            <a:endParaRPr xmlns:mc="http://schemas.openxmlformats.org/markup-compatibility/2006" xmlns:hp="http://schemas.haansoft.com/office/presentation/8.0" lang="ko-KR" altLang="en-US" sz="1400" b="0" i="0" kern="0" spc="5" mc:Ignorable="hp" hp:hslEmbossed="0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164" name=""/>
          <p:cNvSpPr/>
          <p:nvPr/>
        </p:nvSpPr>
        <p:spPr>
          <a:xfrm>
            <a:off x="5556373" y="2509034"/>
            <a:ext cx="707011" cy="613724"/>
          </a:xfrm>
          <a:prstGeom prst="ellipse">
            <a:avLst/>
          </a:prstGeom>
          <a:ln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lang="ko-KR"/>
            </a:pPr>
            <a:r>
              <a:rPr xmlns:mc="http://schemas.openxmlformats.org/markup-compatibility/2006" xmlns:hp="http://schemas.haansoft.com/office/presentation/8.0" lang="en-US" altLang="ko-KR" sz="1400" b="0" i="0" kern="0" spc="5" mc:Ignorable="hp" hp:hslEmbossed="0">
                <a:solidFill>
                  <a:srgbClr val="ffffff"/>
                </a:solidFill>
                <a:latin typeface="Arial"/>
                <a:ea typeface="맑은 고딕"/>
                <a:cs typeface="맑은 고딕"/>
              </a:rPr>
              <a:t>R</a:t>
            </a:r>
            <a:endParaRPr xmlns:mc="http://schemas.openxmlformats.org/markup-compatibility/2006" xmlns:hp="http://schemas.haansoft.com/office/presentation/8.0" lang="en-US" altLang="ko-KR" sz="1400" b="0" i="0" kern="0" spc="5" mc:Ignorable="hp" hp:hslEmbossed="0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165" name=""/>
          <p:cNvSpPr/>
          <p:nvPr/>
        </p:nvSpPr>
        <p:spPr>
          <a:xfrm>
            <a:off x="149098" y="2530055"/>
            <a:ext cx="707011" cy="613724"/>
          </a:xfrm>
          <a:prstGeom prst="ellipse">
            <a:avLst/>
          </a:prstGeom>
          <a:ln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lang="ko-KR"/>
            </a:pPr>
            <a:r>
              <a:rPr xmlns:mc="http://schemas.openxmlformats.org/markup-compatibility/2006" xmlns:hp="http://schemas.haansoft.com/office/presentation/8.0" lang="en-US" altLang="ko-KR" sz="1400" b="0" i="0" kern="0" spc="5" mc:Ignorable="hp" hp:hslEmbossed="0">
                <a:solidFill>
                  <a:srgbClr val="ffffff"/>
                </a:solidFill>
                <a:latin typeface="Arial"/>
                <a:ea typeface="맑은 고딕"/>
                <a:cs typeface="맑은 고딕"/>
              </a:rPr>
              <a:t>L</a:t>
            </a:r>
            <a:endParaRPr xmlns:mc="http://schemas.openxmlformats.org/markup-compatibility/2006" xmlns:hp="http://schemas.haansoft.com/office/presentation/8.0" lang="en-US" altLang="ko-KR" sz="1400" b="0" i="0" kern="0" spc="5" mc:Ignorable="hp" hp:hslEmbossed="0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167" name="해 9"/>
          <p:cNvSpPr/>
          <p:nvPr/>
        </p:nvSpPr>
        <p:spPr>
          <a:xfrm>
            <a:off x="5544208" y="1206672"/>
            <a:ext cx="769373" cy="785222"/>
          </a:xfrm>
          <a:prstGeom prst="sun">
            <a:avLst>
              <a:gd name="adj" fmla="val 25000"/>
            </a:avLst>
          </a:prstGeom>
          <a:solidFill>
            <a:srgbClr val="ffff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168" name="Google Shape;154;p18"/>
          <p:cNvSpPr txBox="1"/>
          <p:nvPr/>
        </p:nvSpPr>
        <p:spPr>
          <a:xfrm>
            <a:off x="742762" y="198781"/>
            <a:ext cx="7348753" cy="63749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알고리즘 발전과정(해결책)</a:t>
            </a: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95294" y="1464916"/>
            <a:ext cx="6401411" cy="4551711"/>
          </a:xfrm>
          <a:prstGeom prst="rect">
            <a:avLst/>
          </a:prstGeom>
        </p:spPr>
      </p:pic>
      <p:sp>
        <p:nvSpPr>
          <p:cNvPr id="176" name="타원 175"/>
          <p:cNvSpPr/>
          <p:nvPr/>
        </p:nvSpPr>
        <p:spPr>
          <a:xfrm>
            <a:off x="1097829" y="3429000"/>
            <a:ext cx="775747" cy="623543"/>
          </a:xfrm>
          <a:prstGeom prst="ellipse">
            <a:avLst/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0588462" y="3429000"/>
            <a:ext cx="775747" cy="623543"/>
          </a:xfrm>
          <a:prstGeom prst="ellipse">
            <a:avLst/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180" name="Google Shape;132;p17"/>
          <p:cNvSpPr txBox="1"/>
          <p:nvPr/>
        </p:nvSpPr>
        <p:spPr>
          <a:xfrm>
            <a:off x="691349" y="432118"/>
            <a:ext cx="9832018" cy="64228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사용방법 : 페이지 오른쪽에서 왼쪽으로 넘기기</a:t>
            </a: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95294" y="390834"/>
            <a:ext cx="6401411" cy="4551711"/>
          </a:xfrm>
          <a:prstGeom prst="rect">
            <a:avLst/>
          </a:prstGeom>
        </p:spPr>
      </p:pic>
      <p:sp>
        <p:nvSpPr>
          <p:cNvPr id="176" name="타원 175"/>
          <p:cNvSpPr/>
          <p:nvPr/>
        </p:nvSpPr>
        <p:spPr>
          <a:xfrm>
            <a:off x="1097829" y="2354918"/>
            <a:ext cx="775747" cy="623543"/>
          </a:xfrm>
          <a:prstGeom prst="ellipse">
            <a:avLst/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177" name="아래쪽 화살표 176"/>
          <p:cNvSpPr/>
          <p:nvPr/>
        </p:nvSpPr>
        <p:spPr>
          <a:xfrm rot="13839499">
            <a:off x="8847662" y="3019319"/>
            <a:ext cx="667732" cy="2474536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86f6c">
              <a:alpha val="100000"/>
            </a:srgbClr>
          </a:solidFill>
          <a:ln w="25400" cap="flat" cmpd="sng" algn="ctr">
            <a:solidFill>
              <a:srgbClr val="773534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lang="ko-KR"/>
            </a:pPr>
            <a:endParaRPr lang="ko-KR" altLang="en-US" sz="1400" b="0" i="0" kern="0" spc="5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0588462" y="2354918"/>
            <a:ext cx="775747" cy="623543"/>
          </a:xfrm>
          <a:prstGeom prst="ellipse">
            <a:avLst/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179" name="TextBox 172"/>
          <p:cNvSpPr txBox="1"/>
          <p:nvPr/>
        </p:nvSpPr>
        <p:spPr>
          <a:xfrm>
            <a:off x="4660127" y="5564505"/>
            <a:ext cx="2871746" cy="548640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ctr">
            <a:spAutoFit/>
          </a:bodyPr>
          <a:lstStyle/>
          <a:p>
            <a:pPr algn="ctr">
              <a:lnSpc>
                <a:spcPct val="150000"/>
              </a:lnSpc>
              <a:spcAft>
                <a:spcPct val="0"/>
              </a:spcAft>
              <a:defRPr lang="ko-KR" altLang="en-US"/>
            </a:pPr>
            <a:r>
              <a:rPr lang="ko-KR" altLang="en-US" sz="2000">
                <a:solidFill>
                  <a:srgbClr val="000000"/>
                </a:solidFill>
                <a:latin typeface="배달의민족 도현"/>
                <a:ea typeface="배달의민족 도현"/>
              </a:rPr>
              <a:t>-</a:t>
            </a:r>
            <a:r>
              <a:rPr lang="en-US" altLang="ko-KR" sz="2000">
                <a:solidFill>
                  <a:srgbClr val="000000"/>
                </a:solidFill>
                <a:latin typeface="배달의민족 도현"/>
                <a:ea typeface="배달의민족 도현"/>
              </a:rPr>
              <a:t> </a:t>
            </a:r>
            <a:r>
              <a:rPr lang="ko-KR" altLang="en-US" sz="2000">
                <a:solidFill>
                  <a:srgbClr val="000000"/>
                </a:solidFill>
                <a:latin typeface="배달의민족 도현"/>
                <a:ea typeface="배달의민족 도현"/>
              </a:rPr>
              <a:t> 오른쪽 점 바라보기 </a:t>
            </a:r>
            <a:endParaRPr lang="ko-KR" altLang="en-US" sz="2000">
              <a:solidFill>
                <a:srgbClr val="000000"/>
              </a:solidFill>
              <a:latin typeface="배달의민족 도현"/>
              <a:ea typeface="배달의민족 도현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4660127" y="5557320"/>
            <a:ext cx="2487404" cy="548640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ctr">
            <a:spAutoFit/>
          </a:bodyPr>
          <a:lstStyle/>
          <a:p>
            <a:pPr>
              <a:lnSpc>
                <a:spcPct val="150000"/>
              </a:lnSpc>
              <a:spcAft>
                <a:spcPct val="0"/>
              </a:spcAft>
              <a:defRPr lang="ko-KR" altLang="en-US"/>
            </a:pPr>
            <a:r>
              <a:rPr lang="ko-KR" altLang="en-US" sz="2000">
                <a:latin typeface="배달의민족 도현"/>
                <a:ea typeface="배달의민족 도현"/>
              </a:rPr>
              <a:t>-</a:t>
            </a:r>
            <a:r>
              <a:rPr lang="en-US" altLang="ko-KR" sz="2000">
                <a:latin typeface="배달의민족 도현"/>
                <a:ea typeface="배달의민족 도현"/>
              </a:rPr>
              <a:t> </a:t>
            </a:r>
            <a:r>
              <a:rPr lang="ko-KR" altLang="en-US" sz="2000">
                <a:latin typeface="배달의민족 도현"/>
                <a:ea typeface="배달의민족 도현"/>
              </a:rPr>
              <a:t> </a:t>
            </a:r>
            <a:r>
              <a:rPr lang="en-US" altLang="ko-KR" sz="2000">
                <a:latin typeface="배달의민족 도현"/>
                <a:ea typeface="배달의민족 도현"/>
              </a:rPr>
              <a:t>LED</a:t>
            </a:r>
            <a:r>
              <a:rPr lang="ko-KR" altLang="en-US" sz="2000">
                <a:latin typeface="배달의민족 도현"/>
                <a:ea typeface="배달의민족 도현"/>
              </a:rPr>
              <a:t> 3초간 켜짐 </a:t>
            </a:r>
            <a:endParaRPr lang="ko-KR" altLang="en-US" sz="2000">
              <a:latin typeface="배달의민족 도현"/>
              <a:ea typeface="배달의민족 도현"/>
            </a:endParaRPr>
          </a:p>
        </p:txBody>
      </p:sp>
      <p:pic>
        <p:nvPicPr>
          <p:cNvPr id="175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95294" y="390834"/>
            <a:ext cx="6401411" cy="4551711"/>
          </a:xfrm>
          <a:prstGeom prst="rect">
            <a:avLst/>
          </a:prstGeom>
        </p:spPr>
      </p:pic>
      <p:sp>
        <p:nvSpPr>
          <p:cNvPr id="176" name="타원 175"/>
          <p:cNvSpPr/>
          <p:nvPr/>
        </p:nvSpPr>
        <p:spPr>
          <a:xfrm>
            <a:off x="1097829" y="2354918"/>
            <a:ext cx="775747" cy="623543"/>
          </a:xfrm>
          <a:prstGeom prst="ellipse">
            <a:avLst/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177" name="아래쪽 화살표 176"/>
          <p:cNvSpPr/>
          <p:nvPr/>
        </p:nvSpPr>
        <p:spPr>
          <a:xfrm rot="14473645">
            <a:off x="8145820" y="3049849"/>
            <a:ext cx="667732" cy="2474536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86f6c">
              <a:alpha val="100000"/>
            </a:srgbClr>
          </a:solidFill>
          <a:ln w="25400" cap="flat" cmpd="sng" algn="ctr">
            <a:solidFill>
              <a:srgbClr val="773534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lang="ko-KR"/>
            </a:pPr>
            <a:endParaRPr lang="ko-KR" altLang="en-US" sz="1400" b="0" i="0" kern="0" spc="5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10" name="해 9"/>
          <p:cNvSpPr/>
          <p:nvPr/>
        </p:nvSpPr>
        <p:spPr>
          <a:xfrm>
            <a:off x="10351808" y="2106972"/>
            <a:ext cx="1237268" cy="1119433"/>
          </a:xfrm>
          <a:prstGeom prst="sun">
            <a:avLst>
              <a:gd name="adj" fmla="val 25000"/>
            </a:avLst>
          </a:prstGeom>
          <a:solidFill>
            <a:srgbClr val="ffff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3473679" y="5588568"/>
            <a:ext cx="5244641" cy="549334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ctr">
            <a:spAutoFit/>
          </a:bodyPr>
          <a:lstStyle/>
          <a:p>
            <a:pPr>
              <a:lnSpc>
                <a:spcPct val="150000"/>
              </a:lnSpc>
              <a:spcAft>
                <a:spcPct val="0"/>
              </a:spcAft>
              <a:defRPr lang="ko-KR" altLang="en-US"/>
            </a:pPr>
            <a:r>
              <a:rPr lang="ko-KR" altLang="en-US" sz="2000">
                <a:latin typeface="배달의민족 도현"/>
                <a:ea typeface="배달의민족 도현"/>
              </a:rPr>
              <a:t>-</a:t>
            </a:r>
            <a:r>
              <a:rPr lang="en-US" altLang="ko-KR" sz="2000">
                <a:latin typeface="배달의민족 도현"/>
                <a:ea typeface="배달의민족 도현"/>
              </a:rPr>
              <a:t> </a:t>
            </a:r>
            <a:r>
              <a:rPr lang="ko-KR" altLang="en-US" sz="2000">
                <a:latin typeface="배달의민족 도현"/>
                <a:ea typeface="배달의민족 도현"/>
              </a:rPr>
              <a:t>그 사이에 왼쪽 점을 보면 페이지가 넘어감</a:t>
            </a:r>
            <a:endParaRPr lang="ko-KR" altLang="en-US" sz="2000">
              <a:latin typeface="배달의민족 도현"/>
              <a:ea typeface="배달의민족 도현"/>
            </a:endParaRPr>
          </a:p>
        </p:txBody>
      </p:sp>
      <p:pic>
        <p:nvPicPr>
          <p:cNvPr id="175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95294" y="390834"/>
            <a:ext cx="6401411" cy="4551711"/>
          </a:xfrm>
          <a:prstGeom prst="rect">
            <a:avLst/>
          </a:prstGeom>
        </p:spPr>
      </p:pic>
      <p:sp>
        <p:nvSpPr>
          <p:cNvPr id="176" name="타원 175"/>
          <p:cNvSpPr/>
          <p:nvPr/>
        </p:nvSpPr>
        <p:spPr>
          <a:xfrm>
            <a:off x="1097829" y="2354918"/>
            <a:ext cx="775747" cy="623543"/>
          </a:xfrm>
          <a:prstGeom prst="ellipse">
            <a:avLst/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177" name="아래쪽 화살표 176"/>
          <p:cNvSpPr/>
          <p:nvPr/>
        </p:nvSpPr>
        <p:spPr>
          <a:xfrm rot="7845786">
            <a:off x="3756874" y="3252460"/>
            <a:ext cx="667732" cy="2474536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86f6c">
              <a:alpha val="100000"/>
            </a:srgbClr>
          </a:solidFill>
          <a:ln w="25400" cap="flat" cmpd="sng" algn="ctr">
            <a:solidFill>
              <a:srgbClr val="773534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lang="ko-KR"/>
            </a:pPr>
            <a:endParaRPr lang="ko-KR" altLang="en-US" sz="1400" b="0" i="0" kern="0" spc="5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10" name="해 9"/>
          <p:cNvSpPr/>
          <p:nvPr/>
        </p:nvSpPr>
        <p:spPr>
          <a:xfrm>
            <a:off x="10351808" y="2106972"/>
            <a:ext cx="1237268" cy="1119433"/>
          </a:xfrm>
          <a:prstGeom prst="sun">
            <a:avLst>
              <a:gd name="adj" fmla="val 25000"/>
            </a:avLst>
          </a:prstGeom>
          <a:solidFill>
            <a:srgbClr val="ffff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2049" name="_x274159864" descr="DRW0000454c278d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881885" y="920963"/>
            <a:ext cx="4597879" cy="4737308"/>
          </a:xfrm>
          <a:prstGeom prst="rect">
            <a:avLst/>
          </a:prstGeom>
          <a:noFill/>
        </p:spPr>
      </p:pic>
      <p:sp>
        <p:nvSpPr>
          <p:cNvPr id="3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1" name="Google Shape;132;p17"/>
          <p:cNvSpPr txBox="1"/>
          <p:nvPr/>
        </p:nvSpPr>
        <p:spPr>
          <a:xfrm>
            <a:off x="908586" y="415408"/>
            <a:ext cx="506951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사용방법</a:t>
            </a: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4" name="TextBox 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08586" y="5921979"/>
            <a:ext cx="10972800" cy="400110"/>
          </a:xfrm>
          <a:prstGeom prst="rect">
            <a:avLst/>
          </a:prstGeom>
          <a:blipFill rotWithShape="1">
            <a:blip r:embed="rId3"/>
            <a:stretch>
              <a:fillRect l="-560" t="-7580" b="-25760"/>
            </a:stretch>
          </a:blipFill>
        </p:spPr>
        <p:txBody>
          <a:bodyPr/>
          <a:lstStyle/>
          <a:p>
            <a:pPr lvl="0">
              <a:defRPr lang="ko-KR" altLang="en-US"/>
            </a:pPr>
            <a:r>
              <a:rPr lang="ko-KR" altLang="en-US">
                <a:noFill/>
              </a:rPr>
              <a:t> </a:t>
            </a:r>
            <a:endParaRPr lang="ko-KR" altLang="en-US">
              <a:noFill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0" y="6821858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5488479" y="399489"/>
            <a:ext cx="2181032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3600" b="1" dirty="0" smtClean="0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Ratio</a:t>
            </a:r>
            <a:r>
              <a:rPr lang="ko-KR" altLang="en-US" sz="3600" b="1" dirty="0" smtClean="0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ko-KR" altLang="en-US" sz="3600" b="1" dirty="0" smtClean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ko-KR" altLang="en-US" sz="3600" b="1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/>
              <p:cNvSpPr txBox="1"/>
              <p:nvPr/>
            </p:nvSpPr>
            <p:spPr>
              <a:xfrm>
                <a:off x="143439" y="4961227"/>
                <a:ext cx="11779624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ctr">
                  <a:spcAft>
                    <a:spcPct val="0"/>
                  </a:spcAft>
                  <a:buFontTx/>
                  <a:buChar char="-"/>
                  <a:defRPr lang="ko-KR" altLang="en-US"/>
                </a:pPr>
                <a:r>
                  <a:rPr lang="en-US" altLang="ko-KR" sz="1800" b="1" dirty="0" smtClean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Right_ratio </a:t>
                </a:r>
                <a:r>
                  <a:rPr lang="en-US" altLang="ko-KR" sz="1800" dirty="0" smtClean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= </a:t>
                </a:r>
                <a:r>
                  <a:rPr lang="ko-KR" altLang="en-US" sz="1800" dirty="0" smtClean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사용자가 책 앞에서 오른쪽 점을 보았을 때</a:t>
                </a:r>
                <a:r>
                  <a:rPr lang="en-US" altLang="ko-KR" sz="1800" dirty="0" smtClean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, </a:t>
                </a:r>
                <a:r>
                  <a:rPr lang="ko-KR" altLang="en-US" sz="1800" dirty="0" smtClean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화면상에서 왼쪽 볼과 코 사이의 거리</a:t>
                </a:r>
                <a:r>
                  <a:rPr lang="en-US" altLang="ko-KR" sz="1800" dirty="0" smtClean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/</a:t>
                </a:r>
                <a:r>
                  <a:rPr lang="ko-KR" altLang="en-US" sz="1800" dirty="0" smtClean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얼굴 </a:t>
                </a:r>
                <a:r>
                  <a:rPr lang="ko-KR" altLang="en-US" sz="1800" dirty="0" err="1" smtClean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가로길이</a:t>
                </a:r>
                <a:endParaRPr lang="en-US" altLang="ko-KR" sz="1800" dirty="0" smtClean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endParaRPr>
              </a:p>
              <a:p>
                <a:pPr marL="285750" indent="-285750" algn="ctr">
                  <a:spcAft>
                    <a:spcPct val="0"/>
                  </a:spcAft>
                  <a:buFontTx/>
                  <a:buChar char="-"/>
                  <a:defRPr lang="ko-KR" altLang="en-US"/>
                </a:pPr>
                <a:endParaRPr lang="ko-KR" altLang="en-US" sz="1800" dirty="0" smtClean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endParaRPr>
              </a:p>
              <a:p>
                <a:pPr marL="285750" indent="-285750" algn="ctr">
                  <a:spcAft>
                    <a:spcPct val="0"/>
                  </a:spcAft>
                  <a:buFontTx/>
                  <a:buChar char="-"/>
                  <a:defRPr lang="ko-KR" altLang="en-US"/>
                </a:pPr>
                <a:r>
                  <a:rPr lang="en-US" altLang="ko-KR" sz="1800" b="1" dirty="0" err="1" smtClean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Left_ratio</a:t>
                </a:r>
                <a:r>
                  <a:rPr lang="en-US" altLang="ko-KR" sz="1800" dirty="0" smtClean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= </a:t>
                </a:r>
                <a:r>
                  <a:rPr lang="ko-KR" altLang="en-US" sz="1800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사용자가 책 앞에서 왼</a:t>
                </a:r>
                <a:r>
                  <a:rPr lang="ko-KR" altLang="en-US" sz="1800" dirty="0" smtClean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쪽 </a:t>
                </a:r>
                <a:r>
                  <a:rPr lang="ko-KR" altLang="en-US" sz="1800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점을 보았을 때</a:t>
                </a:r>
                <a:r>
                  <a:rPr lang="en-US" altLang="ko-KR" sz="1800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, </a:t>
                </a:r>
                <a:r>
                  <a:rPr lang="ko-KR" altLang="en-US" sz="1800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화면상에서 오른쪽 볼과 코 사이의 거리</a:t>
                </a:r>
                <a:r>
                  <a:rPr lang="en-US" altLang="ko-KR" sz="1800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/</a:t>
                </a:r>
                <a:r>
                  <a:rPr lang="ko-KR" altLang="en-US" sz="1800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얼굴 </a:t>
                </a:r>
                <a:r>
                  <a:rPr lang="ko-KR" altLang="en-US" sz="1800" dirty="0" err="1" smtClean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가로길이</a:t>
                </a:r>
                <a:endParaRPr lang="en-US" altLang="ko-KR" sz="1800" dirty="0" smtClean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endParaRPr>
              </a:p>
              <a:p>
                <a:pPr algn="ctr">
                  <a:spcAft>
                    <a:spcPct val="0"/>
                  </a:spcAft>
                  <a:defRPr lang="ko-KR" altLang="en-US"/>
                </a:pPr>
                <a:endParaRPr lang="ko-KR" altLang="en-US" sz="18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endParaRPr>
              </a:p>
              <a:p>
                <a:pPr lvl="0" algn="ctr">
                  <a:spcBef>
                    <a:spcPct val="0"/>
                  </a:spcBef>
                  <a:spcAft>
                    <a:spcPct val="0"/>
                  </a:spcAft>
                  <a:defRPr lang="ko-KR" altLang="en-US"/>
                </a:pPr>
                <a:r>
                  <a:rPr lang="ko-KR" altLang="en-US" sz="1800" dirty="0" smtClean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- 사진에서 </a:t>
                </a:r>
                <a:r>
                  <a:rPr lang="en-US" altLang="ko-KR" sz="1800" dirty="0" err="1" smtClean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Left_ratio</a:t>
                </a:r>
                <a:r>
                  <a:rPr lang="en-US" altLang="ko-KR" sz="1800" dirty="0" smtClean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= </a:t>
                </a:r>
                <a:r>
                  <a:rPr lang="ko-KR" altLang="ko-KR" sz="1800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오른쪽 볼과 코 사이의 거리 </a:t>
                </a:r>
                <a:r>
                  <a:rPr lang="en-US" altLang="ko-KR" sz="1800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/</a:t>
                </a:r>
                <a:r>
                  <a:rPr lang="ko-KR" altLang="en-US" sz="1800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얼굴 </a:t>
                </a:r>
                <a:r>
                  <a:rPr lang="ko-KR" altLang="en-US" sz="1800" dirty="0" err="1" smtClean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가로길이</a:t>
                </a:r>
                <a:r>
                  <a:rPr lang="ko-KR" altLang="en-US" sz="1800" dirty="0" smtClean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800" i="1" smtClean="0">
                        <a:latin typeface="Cambria Math" panose="02040503050406030204" pitchFamily="18" charset="0"/>
                        <a:ea typeface="함초롬바탕" panose="02030604000101010101" pitchFamily="18" charset="-127"/>
                        <a:cs typeface="함초롬바탕" panose="02030604000101010101" pitchFamily="18" charset="-127"/>
                      </a:rPr>
                      <m:t>≅</m:t>
                    </m:r>
                    <m:r>
                      <a:rPr lang="en-US" altLang="ko-KR" sz="1800" b="0" i="0" smtClean="0">
                        <a:latin typeface="Cambria Math" panose="02040503050406030204" pitchFamily="18" charset="0"/>
                        <a:ea typeface="함초롬바탕" panose="02030604000101010101" pitchFamily="18" charset="-127"/>
                        <a:cs typeface="함초롬바탕" panose="02030604000101010101" pitchFamily="18" charset="-127"/>
                      </a:rPr>
                      <m:t>0.7</m:t>
                    </m:r>
                  </m:oMath>
                </a14:m>
                <a:endParaRPr lang="ko-KR" altLang="en-US" sz="4000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endParaRPr>
              </a:p>
            </p:txBody>
          </p:sp>
        </mc:Choice>
        <mc:Fallback xmlns="">
          <p:sp>
            <p:nvSpPr>
              <p:cNvPr id="140" name="TextBox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39" y="4961227"/>
                <a:ext cx="11779624" cy="1477328"/>
              </a:xfrm>
              <a:prstGeom prst="rect">
                <a:avLst/>
              </a:prstGeom>
              <a:blipFill>
                <a:blip r:embed="rId2"/>
                <a:stretch>
                  <a:fillRect t="-4132" b="-57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155032" y="135111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73373664" descr="DRW0000454c275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445" y="1932399"/>
            <a:ext cx="3587708" cy="267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5663610" y="156580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273411104" descr="DRW0000454c276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029" y="1996114"/>
            <a:ext cx="5518313" cy="252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840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-1" y="0"/>
            <a:ext cx="21887499" cy="1044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273253432" descr="DRW0000454c27b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69" y="1945340"/>
            <a:ext cx="7916991" cy="255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_x273884056" descr="EMB0000454c27b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542" y="1716625"/>
            <a:ext cx="2949389" cy="273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2241176" y="450465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698377" y="48482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31" name="_x274740384" descr="DRW0000454c27d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28809" b="3140"/>
          <a:stretch/>
        </p:blipFill>
        <p:spPr bwMode="auto">
          <a:xfrm>
            <a:off x="2649644" y="5770000"/>
            <a:ext cx="2303931" cy="569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794377" y="4756705"/>
            <a:ext cx="2653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</a:t>
            </a:r>
            <a:r>
              <a:rPr lang="ko-KR" altLang="en-US" sz="18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사람 얼굴의 </a:t>
            </a:r>
            <a:r>
              <a:rPr lang="en-US" altLang="ko-KR" sz="18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CT</a:t>
            </a:r>
            <a:r>
              <a:rPr lang="ko-KR" altLang="en-US" sz="18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사진</a:t>
            </a:r>
            <a:endParaRPr lang="ko-KR" altLang="en-US" sz="18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838774" y="4489946"/>
                <a:ext cx="67632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800" dirty="0" smtClean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- </a:t>
                </a:r>
                <a:r>
                  <a:rPr lang="ko-KR" altLang="en-US" sz="1800" dirty="0" smtClean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사용자가 </a:t>
                </a:r>
                <a:r>
                  <a:rPr lang="ko-KR" altLang="en-US" sz="1800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왼</a:t>
                </a:r>
                <a:r>
                  <a:rPr lang="ko-KR" altLang="en-US" sz="1800" dirty="0" smtClean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쪽 </a:t>
                </a:r>
                <a:r>
                  <a:rPr lang="ko-KR" altLang="en-US" sz="1800" dirty="0" smtClean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점을 </a:t>
                </a:r>
                <a:r>
                  <a:rPr lang="ko-KR" altLang="en-US" sz="1800" dirty="0" smtClean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보기 </a:t>
                </a:r>
                <a:r>
                  <a:rPr lang="ko-KR" altLang="en-US" sz="1800" dirty="0" smtClean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위해 왼쪽으로 </a:t>
                </a:r>
                <a14:m>
                  <m:oMath xmlns:m="http://schemas.openxmlformats.org/officeDocument/2006/math">
                    <m:r>
                      <a:rPr lang="ko-KR" altLang="en-US" sz="1800" i="1" smtClean="0">
                        <a:latin typeface="Cambria Math" panose="02040503050406030204" pitchFamily="18" charset="0"/>
                        <a:ea typeface="함초롬바탕" panose="02030604000101010101" pitchFamily="18" charset="-127"/>
                        <a:cs typeface="함초롬바탕" panose="02030604000101010101" pitchFamily="18" charset="-127"/>
                      </a:rPr>
                      <m:t>𝜃</m:t>
                    </m:r>
                    <m:r>
                      <a:rPr lang="ko-KR" altLang="en-US" sz="1800" i="1">
                        <a:latin typeface="Cambria Math" panose="02040503050406030204" pitchFamily="18" charset="0"/>
                        <a:ea typeface="함초롬바탕" panose="02030604000101010101" pitchFamily="18" charset="-127"/>
                        <a:cs typeface="함초롬바탕" panose="02030604000101010101" pitchFamily="18" charset="-127"/>
                      </a:rPr>
                      <m:t>만</m:t>
                    </m:r>
                  </m:oMath>
                </a14:m>
                <a:r>
                  <a:rPr lang="ko-KR" altLang="en-US" sz="1800" dirty="0" smtClean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큼 고개를 돌린 상황</a:t>
                </a:r>
                <a:endParaRPr lang="ko-KR" altLang="en-US" sz="18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endParaRPr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774" y="4489946"/>
                <a:ext cx="6763297" cy="369332"/>
              </a:xfrm>
              <a:prstGeom prst="rect">
                <a:avLst/>
              </a:prstGeom>
              <a:blipFill>
                <a:blip r:embed="rId5"/>
                <a:stretch>
                  <a:fillRect l="-812"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oogle Shape;132;p17"/>
          <p:cNvSpPr txBox="1"/>
          <p:nvPr/>
        </p:nvSpPr>
        <p:spPr>
          <a:xfrm>
            <a:off x="908586" y="424291"/>
            <a:ext cx="506951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 dirty="0" smtClean="0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증명</a:t>
            </a:r>
            <a:endParaRPr lang="ko-KR" altLang="en-US" sz="3600" b="1" dirty="0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953410" y="5041635"/>
                <a:ext cx="4273015" cy="2821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:r>
                  <a:rPr lang="ko-KR" altLang="en-US" sz="1800" dirty="0" smtClean="0"/>
                  <a:t>오</a:t>
                </a:r>
                <a14:m>
                  <m:oMath xmlns:m="http://schemas.openxmlformats.org/officeDocument/2006/math">
                    <m:r>
                      <a:rPr lang="ko-KR" altLang="en-US" sz="1800" b="0" i="1" smtClean="0">
                        <a:latin typeface="Cambria Math" panose="02040503050406030204" pitchFamily="18" charset="0"/>
                      </a:rPr>
                      <m:t>른</m:t>
                    </m:r>
                    <m:r>
                      <a:rPr lang="ko-KR" altLang="en-US" sz="1800" i="1">
                        <a:latin typeface="Cambria Math" panose="02040503050406030204" pitchFamily="18" charset="0"/>
                      </a:rPr>
                      <m:t>쪽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800" i="1">
                        <a:latin typeface="Cambria Math" panose="02040503050406030204" pitchFamily="18" charset="0"/>
                      </a:rPr>
                      <m:t>볼</m:t>
                    </m:r>
                    <m:r>
                      <a:rPr lang="ko-KR" altLang="en-US" sz="1800" i="1" smtClean="0">
                        <a:latin typeface="Cambria Math" panose="02040503050406030204" pitchFamily="18" charset="0"/>
                      </a:rPr>
                      <m:t>과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800" i="1">
                        <a:latin typeface="Cambria Math" panose="02040503050406030204" pitchFamily="18" charset="0"/>
                      </a:rPr>
                      <m:t>코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800" i="1">
                        <a:latin typeface="Cambria Math" panose="02040503050406030204" pitchFamily="18" charset="0"/>
                      </a:rPr>
                      <m:t>사</m:t>
                    </m:r>
                    <m:r>
                      <a:rPr lang="ko-KR" altLang="en-US" sz="1800" i="1" smtClean="0">
                        <a:latin typeface="Cambria Math" panose="02040503050406030204" pitchFamily="18" charset="0"/>
                      </a:rPr>
                      <m:t>이</m:t>
                    </m:r>
                    <m:r>
                      <a:rPr lang="ko-KR" altLang="en-US" sz="1800" i="1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800" i="1">
                        <a:latin typeface="Cambria Math" panose="02040503050406030204" pitchFamily="18" charset="0"/>
                      </a:rPr>
                      <m:t>길</m:t>
                    </m:r>
                    <m:r>
                      <a:rPr lang="ko-KR" altLang="en-US" sz="1800" i="1" smtClean="0">
                        <a:latin typeface="Cambria Math" panose="02040503050406030204" pitchFamily="18" charset="0"/>
                      </a:rPr>
                      <m:t>이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(1+</m:t>
                    </m:r>
                    <m:func>
                      <m:func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8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ko-KR" alt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18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10" y="5041635"/>
                <a:ext cx="4273015" cy="282193"/>
              </a:xfrm>
              <a:prstGeom prst="rect">
                <a:avLst/>
              </a:prstGeom>
              <a:blipFill>
                <a:blip r:embed="rId6"/>
                <a:stretch>
                  <a:fillRect l="-3281" t="-28261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908584" y="5419935"/>
                <a:ext cx="4273015" cy="2821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:r>
                  <a:rPr lang="en-US" altLang="ko-KR" sz="1800" dirty="0" smtClean="0"/>
                  <a:t>	      </a:t>
                </a:r>
                <a:r>
                  <a:rPr lang="ko-KR" altLang="en-US" sz="1800" dirty="0" smtClean="0"/>
                  <a:t>얼</a:t>
                </a:r>
                <a14:m>
                  <m:oMath xmlns:m="http://schemas.openxmlformats.org/officeDocument/2006/math">
                    <m:r>
                      <a:rPr lang="ko-KR" altLang="en-US" sz="1800" b="0" i="1" dirty="0">
                        <a:latin typeface="Cambria Math" panose="02040503050406030204" pitchFamily="18" charset="0"/>
                      </a:rPr>
                      <m:t>굴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800" i="1" dirty="0">
                        <a:latin typeface="Cambria Math" panose="02040503050406030204" pitchFamily="18" charset="0"/>
                      </a:rPr>
                      <m:t>가</m:t>
                    </m:r>
                    <m:r>
                      <a:rPr lang="ko-KR" altLang="en-US" sz="1800" i="1" dirty="0" smtClean="0">
                        <a:latin typeface="Cambria Math" panose="02040503050406030204" pitchFamily="18" charset="0"/>
                      </a:rPr>
                      <m:t>로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800" i="1" dirty="0">
                        <a:latin typeface="Cambria Math" panose="02040503050406030204" pitchFamily="18" charset="0"/>
                      </a:rPr>
                      <m:t>길</m:t>
                    </m:r>
                    <m:r>
                      <a:rPr lang="ko-KR" altLang="en-US" sz="1800" i="1" dirty="0" smtClean="0">
                        <a:latin typeface="Cambria Math" panose="02040503050406030204" pitchFamily="18" charset="0"/>
                      </a:rPr>
                      <m:t>이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: 2</m:t>
                    </m:r>
                    <m:r>
                      <m:rPr>
                        <m:sty m:val="p"/>
                      </m:rPr>
                      <a:rPr lang="en-US" altLang="ko-KR" sz="1800" b="0" i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ko-KR" altLang="en-US" sz="1800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584" y="5419935"/>
                <a:ext cx="4273015" cy="282193"/>
              </a:xfrm>
              <a:prstGeom prst="rect">
                <a:avLst/>
              </a:prstGeom>
              <a:blipFill>
                <a:blip r:embed="rId7"/>
                <a:stretch>
                  <a:fillRect t="-28261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07653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/>
        </p:nvSpPr>
        <p:spPr>
          <a:xfrm>
            <a:off x="6823052" y="1297885"/>
            <a:ext cx="4583072" cy="3951414"/>
          </a:xfrm>
          <a:prstGeom prst="rect">
            <a:avLst/>
          </a:prstGeom>
          <a:noFill/>
          <a:ln w="165100" cap="flat" cmpd="sng">
            <a:solidFill>
              <a:schemeClr val="lt1"/>
            </a:solidFill>
            <a:prstDash val="solid"/>
            <a:miter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6493049" y="2308312"/>
            <a:ext cx="5301902" cy="155691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200" b="1" i="0">
                <a:solidFill>
                  <a:schemeClr val="lt1"/>
                </a:solidFill>
                <a:latin typeface="나눔고딕"/>
                <a:ea typeface="나눔고딕"/>
              </a:rPr>
              <a:t>손을 쓰지 않고</a:t>
            </a:r>
            <a:endParaRPr lang="ko-KR" altLang="en-US" sz="3200" b="1" i="0">
              <a:solidFill>
                <a:schemeClr val="lt1"/>
              </a:solidFill>
              <a:latin typeface="나눔고딕"/>
              <a:ea typeface="나눔고딕"/>
            </a:endParaRP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3200" b="1" i="0">
              <a:solidFill>
                <a:schemeClr val="lt1"/>
              </a:solidFill>
              <a:latin typeface="나눔고딕"/>
              <a:ea typeface="나눔고딕"/>
            </a:endParaRP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200" b="1" i="0">
                <a:solidFill>
                  <a:schemeClr val="lt1"/>
                </a:solidFill>
                <a:latin typeface="나눔고딕"/>
                <a:ea typeface="나눔고딕"/>
              </a:rPr>
              <a:t>책을 넘겨주는 기계</a:t>
            </a:r>
            <a:endParaRPr lang="ko-KR" altLang="en-US" sz="3200" b="1" i="0">
              <a:solidFill>
                <a:schemeClr val="lt1"/>
              </a:solidFill>
              <a:latin typeface="나눔고딕"/>
              <a:ea typeface="나눔고딕"/>
            </a:endParaRPr>
          </a:p>
        </p:txBody>
      </p:sp>
      <p:pic>
        <p:nvPicPr>
          <p:cNvPr id="108" name="그림 10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4164" y="972553"/>
            <a:ext cx="4428510" cy="46622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6145" name="_x274825896" descr="DRW0000454c27f9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54423" y="1587500"/>
            <a:ext cx="6397699" cy="3683093"/>
          </a:xfrm>
          <a:prstGeom prst="rect">
            <a:avLst/>
          </a:prstGeom>
          <a:noFill/>
        </p:spPr>
      </p:pic>
      <p:pic>
        <p:nvPicPr>
          <p:cNvPr id="6152" name="_x273991000" descr="DRW0000454c281b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335328" y="3834488"/>
            <a:ext cx="3119718" cy="613525"/>
          </a:xfrm>
          <a:prstGeom prst="rect">
            <a:avLst/>
          </a:prstGeom>
          <a:noFill/>
        </p:spPr>
      </p:pic>
      <p:pic>
        <p:nvPicPr>
          <p:cNvPr id="6151" name="_x273991320" descr="DRW0000454c281d"/>
          <p:cNvPicPr>
            <a:picLocks noChangeAspect="1" noChangeArrowheads="1"/>
          </p:cNvPicPr>
          <p:nvPr/>
        </p:nvPicPr>
        <p:blipFill rotWithShape="1">
          <a:blip r:embed="rId4"/>
          <a:srcRect r="13830" b="2890"/>
          <a:stretch>
            <a:fillRect/>
          </a:stretch>
        </p:blipFill>
        <p:spPr>
          <a:xfrm>
            <a:off x="7335328" y="4816564"/>
            <a:ext cx="3594847" cy="518032"/>
          </a:xfrm>
          <a:prstGeom prst="rect">
            <a:avLst/>
          </a:prstGeom>
          <a:noFill/>
        </p:spPr>
      </p:pic>
      <p:sp>
        <p:nvSpPr>
          <p:cNvPr id="10" name="Rectangle 9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361208" y="1419756"/>
            <a:ext cx="4830792" cy="2009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ct val="0"/>
              </a:spcAft>
              <a:defRPr lang="ko-KR" altLang="en-US"/>
            </a:pPr>
            <a:r>
              <a:rPr lang="en-US" altLang="ko-KR" sz="1800">
                <a:latin typeface="함초롬바탕"/>
                <a:ea typeface="함초롬바탕"/>
                <a:cs typeface="함초롬바탕"/>
              </a:rPr>
              <a:t>a = </a:t>
            </a:r>
            <a:r>
              <a:rPr lang="ko-KR" altLang="en-US" sz="1800">
                <a:latin typeface="함초롬바탕"/>
                <a:ea typeface="함초롬바탕"/>
                <a:cs typeface="함초롬바탕"/>
              </a:rPr>
              <a:t>책의 가로 길이의 절반</a:t>
            </a:r>
            <a:endParaRPr lang="ko-KR" altLang="en-US" sz="1800">
              <a:latin typeface="함초롬바탕"/>
              <a:ea typeface="함초롬바탕"/>
              <a:cs typeface="함초롬바탕"/>
            </a:endParaRPr>
          </a:p>
          <a:p>
            <a:pPr lvl="0">
              <a:spcBef>
                <a:spcPct val="0"/>
              </a:spcBef>
              <a:spcAft>
                <a:spcPct val="0"/>
              </a:spcAft>
              <a:defRPr lang="ko-KR" altLang="en-US"/>
            </a:pPr>
            <a:endParaRPr lang="en-US" altLang="ko-KR" sz="1800">
              <a:latin typeface="함초롬바탕"/>
              <a:ea typeface="함초롬바탕"/>
              <a:cs typeface="함초롬바탕"/>
            </a:endParaRPr>
          </a:p>
          <a:p>
            <a:pPr lvl="0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en-US" altLang="ko-KR" sz="1800">
                <a:latin typeface="함초롬바탕"/>
                <a:ea typeface="함초롬바탕"/>
                <a:cs typeface="함초롬바탕"/>
              </a:rPr>
              <a:t>dis = </a:t>
            </a:r>
            <a:r>
              <a:rPr lang="ko-KR" altLang="en-US" sz="1800">
                <a:latin typeface="함초롬바탕"/>
                <a:ea typeface="함초롬바탕"/>
                <a:cs typeface="함초롬바탕"/>
              </a:rPr>
              <a:t>책의 끝 부분으로 부터 점까지의 거리</a:t>
            </a:r>
            <a:endParaRPr lang="ko-KR" altLang="en-US" sz="1800">
              <a:latin typeface="함초롬바탕"/>
              <a:ea typeface="함초롬바탕"/>
              <a:cs typeface="함초롬바탕"/>
            </a:endParaRPr>
          </a:p>
          <a:p>
            <a:pPr lvl="0">
              <a:spcBef>
                <a:spcPct val="0"/>
              </a:spcBef>
              <a:spcAft>
                <a:spcPct val="0"/>
              </a:spcAft>
              <a:defRPr lang="ko-KR" altLang="en-US"/>
            </a:pPr>
            <a:endParaRPr lang="en-US" altLang="ko-KR" sz="1800">
              <a:latin typeface="함초롬바탕"/>
              <a:ea typeface="함초롬바탕"/>
              <a:cs typeface="함초롬바탕"/>
            </a:endParaRPr>
          </a:p>
          <a:p>
            <a:pPr lvl="0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en-US" altLang="ko-KR" sz="1800">
                <a:latin typeface="함초롬바탕"/>
                <a:ea typeface="함초롬바탕"/>
                <a:cs typeface="함초롬바탕"/>
              </a:rPr>
              <a:t>k = </a:t>
            </a:r>
            <a:r>
              <a:rPr lang="ko-KR" altLang="en-US" sz="1800">
                <a:latin typeface="함초롬바탕"/>
                <a:ea typeface="함초롬바탕"/>
                <a:cs typeface="함초롬바탕"/>
              </a:rPr>
              <a:t>카메라로부터 사용자가 떨어진 가로 거리</a:t>
            </a:r>
            <a:endParaRPr lang="ko-KR" altLang="en-US" sz="1800">
              <a:latin typeface="함초롬바탕"/>
              <a:ea typeface="함초롬바탕"/>
              <a:cs typeface="함초롬바탕"/>
            </a:endParaRPr>
          </a:p>
          <a:p>
            <a:pPr lvl="0">
              <a:spcBef>
                <a:spcPct val="0"/>
              </a:spcBef>
              <a:spcAft>
                <a:spcPct val="0"/>
              </a:spcAft>
              <a:defRPr lang="ko-KR" altLang="en-US"/>
            </a:pPr>
            <a:endParaRPr lang="en-US" altLang="ko-KR" sz="1800">
              <a:latin typeface="함초롬바탕"/>
              <a:ea typeface="함초롬바탕"/>
              <a:cs typeface="함초롬바탕"/>
            </a:endParaRPr>
          </a:p>
          <a:p>
            <a:pPr lvl="0">
              <a:spcBef>
                <a:spcPct val="0"/>
              </a:spcBef>
              <a:defRPr lang="ko-KR" altLang="en-US"/>
            </a:pPr>
            <a:r>
              <a:rPr lang="en-US" altLang="ko-KR" sz="1800">
                <a:latin typeface="함초롬바탕"/>
                <a:ea typeface="함초롬바탕"/>
                <a:cs typeface="함초롬바탕"/>
              </a:rPr>
              <a:t>l = </a:t>
            </a:r>
            <a:r>
              <a:rPr lang="ko-KR" altLang="en-US" sz="1800">
                <a:latin typeface="함초롬바탕"/>
                <a:ea typeface="함초롬바탕"/>
                <a:cs typeface="함초롬바탕"/>
              </a:rPr>
              <a:t>카메라로부터 사용자가 떨어진 세로 거리</a:t>
            </a:r>
            <a:endParaRPr lang="ko-KR" altLang="en-US" sz="1800">
              <a:latin typeface="함초롬바탕"/>
              <a:ea typeface="함초롬바탕"/>
              <a:cs typeface="함초롬바탕"/>
            </a:endParaRPr>
          </a:p>
        </p:txBody>
      </p:sp>
      <p:sp>
        <p:nvSpPr>
          <p:cNvPr id="37" name="Google Shape;132;p17"/>
          <p:cNvSpPr txBox="1"/>
          <p:nvPr/>
        </p:nvSpPr>
        <p:spPr>
          <a:xfrm>
            <a:off x="908586" y="424291"/>
            <a:ext cx="506951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증명</a:t>
            </a: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5" name="_x274415808" descr="DRW0000454c286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19" y="253694"/>
            <a:ext cx="3709358" cy="260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201" name="_x274415968" descr="DRW0000454c287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85" y="3423842"/>
            <a:ext cx="3667813" cy="263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3" name="_x273991480" descr="DRW0000454c288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596" y="546940"/>
            <a:ext cx="5900468" cy="328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7" name="_x274415248" descr="DRW0000454c289c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8414" b="1632"/>
          <a:stretch/>
        </p:blipFill>
        <p:spPr bwMode="auto">
          <a:xfrm>
            <a:off x="5814201" y="4741849"/>
            <a:ext cx="4214239" cy="114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3" name="_x274734016" descr="DRW0000454c28b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71" b="-2633"/>
          <a:stretch/>
        </p:blipFill>
        <p:spPr bwMode="auto">
          <a:xfrm>
            <a:off x="5845834" y="4345295"/>
            <a:ext cx="1338264" cy="32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3803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7" name="_x274163184" descr="DRW0000454c28d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248" y="740049"/>
            <a:ext cx="9012785" cy="322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_x274162224" descr="DRW0000454c28e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40" b="1158"/>
          <a:stretch/>
        </p:blipFill>
        <p:spPr bwMode="auto">
          <a:xfrm>
            <a:off x="2156603" y="4387111"/>
            <a:ext cx="1716658" cy="31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_x274162384" descr="DRW0000454c28eb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00" b="3501"/>
          <a:stretch/>
        </p:blipFill>
        <p:spPr bwMode="auto">
          <a:xfrm>
            <a:off x="2156602" y="4814699"/>
            <a:ext cx="1639021" cy="29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_x274163504" descr="DRW0000454c28f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102" b="-28"/>
          <a:stretch/>
        </p:blipFill>
        <p:spPr bwMode="auto">
          <a:xfrm>
            <a:off x="2393830" y="5435209"/>
            <a:ext cx="1242203" cy="68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5" name="_x274163184" descr="DRW0000454c28ff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2"/>
          <a:stretch/>
        </p:blipFill>
        <p:spPr bwMode="auto">
          <a:xfrm>
            <a:off x="5218980" y="4193589"/>
            <a:ext cx="5083293" cy="124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0733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89" name="_x274739504" descr="DRW0000454c296f"/>
          <p:cNvPicPr>
            <a:picLocks noChangeAspect="1" noChangeArrowheads="1"/>
          </p:cNvPicPr>
          <p:nvPr/>
        </p:nvPicPr>
        <p:blipFill rotWithShape="1">
          <a:blip r:embed="rId2"/>
          <a:srcRect r="10440"/>
          <a:stretch>
            <a:fillRect/>
          </a:stretch>
        </p:blipFill>
        <p:spPr>
          <a:xfrm>
            <a:off x="481263" y="1141240"/>
            <a:ext cx="5935579" cy="902807"/>
          </a:xfrm>
          <a:prstGeom prst="rect">
            <a:avLst/>
          </a:prstGeom>
          <a:noFill/>
        </p:spPr>
      </p:pic>
      <p:pic>
        <p:nvPicPr>
          <p:cNvPr id="12291" name="_x49075600" descr="EMB0000454c2972"/>
          <p:cNvPicPr>
            <a:picLocks noChangeAspect="1" noChangeArrowheads="1"/>
          </p:cNvPicPr>
          <p:nvPr/>
        </p:nvPicPr>
        <p:blipFill rotWithShape="1">
          <a:blip r:embed="rId3"/>
          <a:srcRect l="35750" t="9930" r="35750" b="51650"/>
          <a:stretch>
            <a:fillRect/>
          </a:stretch>
        </p:blipFill>
        <p:spPr>
          <a:xfrm>
            <a:off x="7827486" y="541606"/>
            <a:ext cx="3112431" cy="2360295"/>
          </a:xfrm>
          <a:prstGeom prst="rect">
            <a:avLst/>
          </a:prstGeom>
          <a:noFill/>
        </p:spPr>
      </p:pic>
      <p:pic>
        <p:nvPicPr>
          <p:cNvPr id="12293" name="_x49075200" descr="EMB0000454c2975"/>
          <p:cNvPicPr>
            <a:picLocks noChangeAspect="1" noChangeArrowheads="1"/>
          </p:cNvPicPr>
          <p:nvPr/>
        </p:nvPicPr>
        <p:blipFill rotWithShape="1">
          <a:blip r:embed="rId4"/>
          <a:srcRect l="24220" t="18710" r="48360" b="44160"/>
          <a:stretch>
            <a:fillRect/>
          </a:stretch>
        </p:blipFill>
        <p:spPr>
          <a:xfrm>
            <a:off x="7844741" y="3571883"/>
            <a:ext cx="3117972" cy="2373123"/>
          </a:xfrm>
          <a:prstGeom prst="rect">
            <a:avLst/>
          </a:prstGeom>
          <a:noFill/>
        </p:spPr>
      </p:pic>
      <p:sp>
        <p:nvSpPr>
          <p:cNvPr id="5" name="TextBox 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728604" y="3001992"/>
            <a:ext cx="5193102" cy="307777"/>
          </a:xfrm>
          <a:prstGeom prst="rect">
            <a:avLst/>
          </a:prstGeom>
          <a:blipFill rotWithShape="1">
            <a:blip r:embed="rId5"/>
            <a:stretch>
              <a:fillRect l="-350" t="-3920" r="-350" b="-19610"/>
            </a:stretch>
          </a:blipFill>
        </p:spPr>
        <p:txBody>
          <a:bodyPr/>
          <a:lstStyle/>
          <a:p>
            <a:pPr lvl="0">
              <a:defRPr lang="ko-KR" altLang="en-US"/>
            </a:pPr>
            <a:r>
              <a:rPr lang="ko-KR" altLang="en-US">
                <a:noFill/>
              </a:rPr>
              <a:t> </a:t>
            </a:r>
            <a:endParaRPr lang="ko-KR" altLang="en-US">
              <a:noFill/>
            </a:endParaRPr>
          </a:p>
        </p:txBody>
      </p:sp>
      <p:sp>
        <p:nvSpPr>
          <p:cNvPr id="6" name="TextBox 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263438" y="6090249"/>
            <a:ext cx="4226943" cy="307777"/>
          </a:xfrm>
          <a:prstGeom prst="rect">
            <a:avLst/>
          </a:prstGeom>
          <a:blipFill rotWithShape="1">
            <a:blip r:embed="rId6"/>
            <a:stretch>
              <a:fillRect l="-430" t="-5880" b="-19610"/>
            </a:stretch>
          </a:blipFill>
        </p:spPr>
        <p:txBody>
          <a:bodyPr/>
          <a:lstStyle/>
          <a:p>
            <a:pPr lvl="0">
              <a:defRPr lang="ko-KR" altLang="en-US"/>
            </a:pPr>
            <a:r>
              <a:rPr lang="ko-KR" altLang="en-US">
                <a:noFill/>
              </a:rPr>
              <a:t> </a:t>
            </a:r>
            <a:endParaRPr lang="ko-KR" altLang="en-US">
              <a:noFill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7"/>
          <a:srcRect l="54020" t="49260" r="18430" b="22420"/>
          <a:stretch>
            <a:fillRect/>
          </a:stretch>
        </p:blipFill>
        <p:spPr>
          <a:xfrm>
            <a:off x="204127" y="2491233"/>
            <a:ext cx="6489849" cy="3752904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1274182" y="198782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58" name="Google Shape;132;p17"/>
          <p:cNvSpPr txBox="1"/>
          <p:nvPr/>
        </p:nvSpPr>
        <p:spPr>
          <a:xfrm>
            <a:off x="644529" y="321103"/>
            <a:ext cx="10589594" cy="63899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</a:rPr>
              <a:t>소프트웨어 작동 테스트 영상</a:t>
            </a:r>
            <a:r>
              <a:rPr lang="ko-KR" altLang="en-US" sz="36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ko-KR" altLang="en-US" sz="36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313248" y="1454491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1274182" y="198782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7853319" y="1851005"/>
            <a:ext cx="4055646" cy="2833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ct val="0"/>
              </a:spcBef>
              <a:spcAft>
                <a:spcPct val="0"/>
              </a:spcAft>
              <a:buAutoNum type="arabicParenR"/>
              <a:defRPr lang="ko-KR" altLang="en-US"/>
            </a:pPr>
            <a:r>
              <a:rPr lang="en-US" altLang="ko-KR" sz="2000">
                <a:latin typeface="나눔고딕"/>
                <a:ea typeface="나눔고딕"/>
              </a:rPr>
              <a:t>1</a:t>
            </a:r>
            <a:r>
              <a:rPr lang="ko-KR" altLang="en-US" sz="2000">
                <a:latin typeface="나눔고딕"/>
                <a:ea typeface="나눔고딕"/>
              </a:rPr>
              <a:t>초동안 카메라에 비치는 사용자의 얼굴 크기와 위치의 평균을 저장합니다</a:t>
            </a:r>
            <a:r>
              <a:rPr lang="en-US" altLang="ko-KR" sz="2000">
                <a:latin typeface="나눔고딕"/>
                <a:ea typeface="나눔고딕"/>
              </a:rPr>
              <a:t>.</a:t>
            </a:r>
            <a:endParaRPr lang="en-US" altLang="ko-KR" sz="2000">
              <a:latin typeface="나눔고딕"/>
              <a:ea typeface="나눔고딕"/>
            </a:endParaRPr>
          </a:p>
          <a:p>
            <a:pPr marL="457200" indent="-457200">
              <a:spcBef>
                <a:spcPct val="0"/>
              </a:spcBef>
              <a:spcAft>
                <a:spcPct val="0"/>
              </a:spcAft>
              <a:buAutoNum type="arabicParenR"/>
              <a:defRPr lang="ko-KR" altLang="en-US"/>
            </a:pPr>
            <a:endParaRPr lang="en-US" altLang="ko-KR" sz="2000">
              <a:latin typeface="나눔고딕"/>
              <a:ea typeface="나눔고딕"/>
            </a:endParaRPr>
          </a:p>
          <a:p>
            <a:pPr marL="457200" indent="-457200">
              <a:spcBef>
                <a:spcPct val="0"/>
              </a:spcBef>
              <a:spcAft>
                <a:spcPct val="0"/>
              </a:spcAft>
              <a:buAutoNum type="arabicParenR"/>
              <a:defRPr lang="ko-KR" altLang="en-US"/>
            </a:pPr>
            <a:endParaRPr lang="en-US" altLang="ko-KR" sz="2000">
              <a:latin typeface="나눔고딕"/>
              <a:ea typeface="나눔고딕"/>
            </a:endParaRPr>
          </a:p>
          <a:p>
            <a:pPr marL="457200" indent="-457200">
              <a:spcBef>
                <a:spcPct val="0"/>
              </a:spcBef>
              <a:spcAft>
                <a:spcPct val="0"/>
              </a:spcAft>
              <a:buAutoNum type="arabicParenR"/>
              <a:defRPr lang="ko-KR" altLang="en-US"/>
            </a:pPr>
            <a:r>
              <a:rPr lang="ko-KR" altLang="en-US" sz="2000">
                <a:latin typeface="나눔고딕"/>
                <a:ea typeface="나눔고딕"/>
              </a:rPr>
              <a:t>실시간으로 현재 얼굴크기와 위치를 </a:t>
            </a:r>
            <a:r>
              <a:rPr lang="en-US" altLang="ko-KR" sz="2000">
                <a:latin typeface="나눔고딕"/>
                <a:ea typeface="나눔고딕"/>
              </a:rPr>
              <a:t>RATIO</a:t>
            </a:r>
            <a:r>
              <a:rPr lang="ko-KR" altLang="en-US" sz="2000">
                <a:latin typeface="나눔고딕"/>
                <a:ea typeface="나눔고딕"/>
              </a:rPr>
              <a:t>계산 함수로 보내줍니다</a:t>
            </a:r>
            <a:r>
              <a:rPr lang="en-US" altLang="ko-KR" sz="2000">
                <a:latin typeface="나눔고딕"/>
                <a:ea typeface="나눔고딕"/>
              </a:rPr>
              <a:t>.</a:t>
            </a:r>
            <a:endParaRPr lang="en-US" altLang="ko-KR" sz="2000">
              <a:latin typeface="나눔고딕"/>
              <a:ea typeface="나눔고딕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endParaRPr lang="ko-KR" altLang="en-US" sz="2000">
              <a:latin typeface="나눔고딕"/>
              <a:ea typeface="나눔고딕"/>
            </a:endParaRPr>
          </a:p>
        </p:txBody>
      </p:sp>
      <p:sp>
        <p:nvSpPr>
          <p:cNvPr id="158" name="Google Shape;132;p17"/>
          <p:cNvSpPr txBox="1"/>
          <p:nvPr/>
        </p:nvSpPr>
        <p:spPr>
          <a:xfrm>
            <a:off x="644529" y="321103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코드(1) 초기 설정</a:t>
            </a:r>
            <a:r>
              <a:rPr lang="ko-KR" altLang="en-US" sz="36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ko-KR" altLang="en-US" sz="36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7" name="Picture 3" descr="C:\Users\USER\Desktop\4-1\반도체캡스톤설계\5.6\캡처_2021_05_06_13_54_43_480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60350" y="1454491"/>
            <a:ext cx="7017528" cy="5111067"/>
          </a:xfrm>
          <a:prstGeom prst="rect">
            <a:avLst/>
          </a:prstGeom>
          <a:noFill/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313248" y="1454491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1274182" y="198782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7853319" y="1851005"/>
            <a:ext cx="4055646" cy="1918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ct val="0"/>
              </a:spcBef>
              <a:spcAft>
                <a:spcPct val="0"/>
              </a:spcAft>
              <a:buAutoNum type="arabicParenR"/>
              <a:defRPr lang="ko-KR" altLang="en-US"/>
            </a:pPr>
            <a:r>
              <a:rPr lang="ko-KR" altLang="en-US" sz="2000">
                <a:latin typeface="나눔고딕"/>
                <a:ea typeface="나눔고딕"/>
              </a:rPr>
              <a:t>현재 사용자의 얼굴 크기와 위치가 초기값보다 얼마나 변했는지에 따라 사용자의 실제 위치를 추정하고 그에 맞는 새로운 </a:t>
            </a:r>
            <a:r>
              <a:rPr lang="en-US" altLang="ko-KR" sz="2000">
                <a:latin typeface="나눔고딕"/>
                <a:ea typeface="나눔고딕"/>
              </a:rPr>
              <a:t>RATIO</a:t>
            </a:r>
            <a:r>
              <a:rPr lang="ko-KR" altLang="en-US" sz="2000">
                <a:latin typeface="나눔고딕"/>
                <a:ea typeface="나눔고딕"/>
              </a:rPr>
              <a:t>를 계산합니다</a:t>
            </a:r>
            <a:r>
              <a:rPr lang="en-US" altLang="ko-KR" sz="2000">
                <a:latin typeface="나눔고딕"/>
                <a:ea typeface="나눔고딕"/>
              </a:rPr>
              <a:t>.</a:t>
            </a:r>
            <a:endParaRPr lang="en-US" altLang="ko-KR" sz="2000">
              <a:latin typeface="나눔고딕"/>
              <a:ea typeface="나눔고딕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endParaRPr lang="ko-KR" altLang="en-US" sz="2000">
              <a:latin typeface="나눔고딕"/>
              <a:ea typeface="나눔고딕"/>
            </a:endParaRPr>
          </a:p>
        </p:txBody>
      </p:sp>
      <p:sp>
        <p:nvSpPr>
          <p:cNvPr id="158" name="Google Shape;132;p17"/>
          <p:cNvSpPr txBox="1"/>
          <p:nvPr/>
        </p:nvSpPr>
        <p:spPr>
          <a:xfrm>
            <a:off x="644529" y="321103"/>
            <a:ext cx="6054851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코드(</a:t>
            </a:r>
            <a:r>
              <a:rPr lang="en-US" altLang="ko-KR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2</a:t>
            </a: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) 실시간 </a:t>
            </a:r>
            <a:r>
              <a:rPr lang="en-US" altLang="ko-KR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RATIO</a:t>
            </a: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계산</a:t>
            </a:r>
            <a:r>
              <a:rPr lang="ko-KR" altLang="en-US" sz="36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ko-KR" altLang="en-US" sz="36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 descr="C:\Users\USER\Desktop\4-1\반도체캡스톤설계\5.6\캡처_2021_05_06_13_51_39_350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13247" y="1454490"/>
            <a:ext cx="7540071" cy="5111069"/>
          </a:xfrm>
          <a:prstGeom prst="rect">
            <a:avLst/>
          </a:prstGeom>
          <a:noFill/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313248" y="1454491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1274182" y="198782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7853319" y="1851005"/>
            <a:ext cx="4055646" cy="1918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ct val="0"/>
              </a:spcBef>
              <a:spcAft>
                <a:spcPct val="0"/>
              </a:spcAft>
              <a:buAutoNum type="arabicParenR"/>
              <a:defRPr lang="ko-KR" altLang="en-US"/>
            </a:pPr>
            <a:r>
              <a:rPr lang="ko-KR" altLang="en-US" sz="2000">
                <a:latin typeface="나눔고딕"/>
                <a:ea typeface="나눔고딕"/>
              </a:rPr>
              <a:t>현재 사용자의 얼굴 크기와 위치가 초기값보다 얼마나 변했는지에 따라 사용자의 실제 위치를 추정하고 그에 맞는 새로운 </a:t>
            </a:r>
            <a:r>
              <a:rPr lang="en-US" altLang="ko-KR" sz="2000">
                <a:latin typeface="나눔고딕"/>
                <a:ea typeface="나눔고딕"/>
              </a:rPr>
              <a:t>RATIO</a:t>
            </a:r>
            <a:r>
              <a:rPr lang="ko-KR" altLang="en-US" sz="2000">
                <a:latin typeface="나눔고딕"/>
                <a:ea typeface="나눔고딕"/>
              </a:rPr>
              <a:t>를 계산합니다</a:t>
            </a:r>
            <a:r>
              <a:rPr lang="en-US" altLang="ko-KR" sz="2000">
                <a:latin typeface="나눔고딕"/>
                <a:ea typeface="나눔고딕"/>
              </a:rPr>
              <a:t>.</a:t>
            </a:r>
            <a:endParaRPr lang="en-US" altLang="ko-KR" sz="2000">
              <a:latin typeface="나눔고딕"/>
              <a:ea typeface="나눔고딕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endParaRPr lang="ko-KR" altLang="en-US" sz="2000">
              <a:latin typeface="나눔고딕"/>
              <a:ea typeface="나눔고딕"/>
            </a:endParaRPr>
          </a:p>
        </p:txBody>
      </p:sp>
      <p:sp>
        <p:nvSpPr>
          <p:cNvPr id="158" name="Google Shape;132;p17"/>
          <p:cNvSpPr txBox="1"/>
          <p:nvPr/>
        </p:nvSpPr>
        <p:spPr>
          <a:xfrm>
            <a:off x="644529" y="321103"/>
            <a:ext cx="6054851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코드(</a:t>
            </a:r>
            <a:r>
              <a:rPr lang="en-US" altLang="ko-KR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2</a:t>
            </a: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) 실시간 </a:t>
            </a:r>
            <a:r>
              <a:rPr lang="en-US" altLang="ko-KR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RATIO</a:t>
            </a: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계산</a:t>
            </a:r>
            <a:r>
              <a:rPr lang="ko-KR" altLang="en-US" sz="36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ko-KR" altLang="en-US" sz="36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_x274825896" descr="DRW0000454c27f9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02247" y="1851005"/>
            <a:ext cx="6959357" cy="4006434"/>
          </a:xfrm>
          <a:prstGeom prst="rect">
            <a:avLst/>
          </a:prstGeom>
          <a:noFill/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313248" y="1454491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1274182" y="198782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7853319" y="1851005"/>
            <a:ext cx="4055646" cy="3138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ct val="0"/>
              </a:spcBef>
              <a:spcAft>
                <a:spcPct val="0"/>
              </a:spcAft>
              <a:buAutoNum type="arabicParenR"/>
              <a:defRPr lang="ko-KR" altLang="en-US"/>
            </a:pPr>
            <a:r>
              <a:rPr lang="ko-KR" altLang="en-US" sz="2000">
                <a:latin typeface="나눔고딕"/>
                <a:ea typeface="나눔고딕"/>
              </a:rPr>
              <a:t>카메라에 비치는 얼굴의 왼쪽 부분이나 오른쪽 부분이 전체에 비해 일정 비율 이상 커지면 그 방향에 해당하는 변수의 값이 지속적으로 커집니다</a:t>
            </a:r>
            <a:r>
              <a:rPr lang="en-US" altLang="ko-KR" sz="2000">
                <a:latin typeface="나눔고딕"/>
                <a:ea typeface="나눔고딕"/>
              </a:rPr>
              <a:t>.</a:t>
            </a:r>
            <a:endParaRPr lang="en-US" altLang="ko-KR" sz="2000">
              <a:latin typeface="나눔고딕"/>
              <a:ea typeface="나눔고딕"/>
            </a:endParaRPr>
          </a:p>
          <a:p>
            <a:pPr marL="457200" indent="-457200">
              <a:spcBef>
                <a:spcPct val="0"/>
              </a:spcBef>
              <a:spcAft>
                <a:spcPct val="0"/>
              </a:spcAft>
              <a:buAutoNum type="arabicParenR"/>
              <a:defRPr lang="ko-KR" altLang="en-US"/>
            </a:pPr>
            <a:endParaRPr lang="en-US" altLang="ko-KR" sz="2000">
              <a:latin typeface="나눔고딕"/>
              <a:ea typeface="나눔고딕"/>
            </a:endParaRPr>
          </a:p>
          <a:p>
            <a:pPr marL="457200" indent="-457200">
              <a:spcBef>
                <a:spcPct val="0"/>
              </a:spcBef>
              <a:spcAft>
                <a:spcPct val="0"/>
              </a:spcAft>
              <a:buAutoNum type="arabicParenR"/>
              <a:defRPr lang="ko-KR" altLang="en-US"/>
            </a:pPr>
            <a:r>
              <a:rPr lang="ko-KR" altLang="en-US" sz="2000">
                <a:latin typeface="나눔고딕"/>
                <a:ea typeface="나눔고딕"/>
              </a:rPr>
              <a:t>다시 반대쪽이나 가운데를 바라볼 경우 초기화 됩니다</a:t>
            </a:r>
            <a:r>
              <a:rPr lang="en-US" altLang="ko-KR" sz="2000">
                <a:latin typeface="나눔고딕"/>
                <a:ea typeface="나눔고딕"/>
              </a:rPr>
              <a:t>.</a:t>
            </a:r>
            <a:endParaRPr lang="en-US" altLang="ko-KR" sz="2000">
              <a:latin typeface="나눔고딕"/>
              <a:ea typeface="나눔고딕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endParaRPr lang="ko-KR" altLang="en-US" sz="2000">
              <a:latin typeface="나눔고딕"/>
              <a:ea typeface="나눔고딕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endParaRPr lang="ko-KR" altLang="en-US" sz="2000">
              <a:latin typeface="나눔고딕"/>
              <a:ea typeface="나눔고딕"/>
            </a:endParaRPr>
          </a:p>
        </p:txBody>
      </p:sp>
      <p:sp>
        <p:nvSpPr>
          <p:cNvPr id="158" name="Google Shape;132;p17"/>
          <p:cNvSpPr txBox="1"/>
          <p:nvPr/>
        </p:nvSpPr>
        <p:spPr>
          <a:xfrm>
            <a:off x="644529" y="321103"/>
            <a:ext cx="6110834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코드(</a:t>
            </a:r>
            <a:r>
              <a:rPr lang="en-US" altLang="ko-KR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3</a:t>
            </a: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) 현재 고개 각도 계산</a:t>
            </a:r>
            <a:r>
              <a:rPr lang="ko-KR" altLang="en-US" sz="36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ko-KR" altLang="en-US" sz="36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4" name="Picture 2" descr="C:\Users\USER\Desktop\4-1\반도체캡스톤설계\5.6\캡처_2021_05_06_13_55_12_145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47869" y="1402436"/>
            <a:ext cx="7184572" cy="5163123"/>
          </a:xfrm>
          <a:prstGeom prst="rect">
            <a:avLst/>
          </a:prstGeom>
          <a:noFill/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313248" y="1454491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1274182" y="198782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7853319" y="1851005"/>
            <a:ext cx="4055646" cy="2223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ct val="0"/>
              </a:spcBef>
              <a:spcAft>
                <a:spcPct val="0"/>
              </a:spcAft>
              <a:buAutoNum type="arabicParenR"/>
              <a:defRPr lang="ko-KR" altLang="en-US"/>
            </a:pPr>
            <a:r>
              <a:rPr lang="ko-KR" altLang="en-US" sz="2000">
                <a:latin typeface="나눔고딕"/>
                <a:ea typeface="나눔고딕"/>
              </a:rPr>
              <a:t>한쪽을 일정시간이상 바라볼 경우 </a:t>
            </a:r>
            <a:r>
              <a:rPr lang="en-US" altLang="ko-KR" sz="2000">
                <a:latin typeface="나눔고딕"/>
                <a:ea typeface="나눔고딕"/>
              </a:rPr>
              <a:t>LED</a:t>
            </a:r>
            <a:r>
              <a:rPr lang="ko-KR" altLang="en-US" sz="2000">
                <a:latin typeface="나눔고딕"/>
                <a:ea typeface="나눔고딕"/>
              </a:rPr>
              <a:t>가 켜집니다</a:t>
            </a:r>
            <a:r>
              <a:rPr lang="en-US" altLang="ko-KR" sz="2000">
                <a:latin typeface="나눔고딕"/>
                <a:ea typeface="나눔고딕"/>
              </a:rPr>
              <a:t>.</a:t>
            </a:r>
            <a:endParaRPr lang="en-US" altLang="ko-KR" sz="2000">
              <a:latin typeface="나눔고딕"/>
              <a:ea typeface="나눔고딕"/>
            </a:endParaRPr>
          </a:p>
          <a:p>
            <a:pPr marL="457200" indent="-457200">
              <a:spcBef>
                <a:spcPct val="0"/>
              </a:spcBef>
              <a:spcAft>
                <a:spcPct val="0"/>
              </a:spcAft>
              <a:buAutoNum type="arabicParenR"/>
              <a:defRPr lang="ko-KR" altLang="en-US"/>
            </a:pPr>
            <a:endParaRPr lang="en-US" altLang="ko-KR" sz="2000">
              <a:latin typeface="나눔고딕"/>
              <a:ea typeface="나눔고딕"/>
            </a:endParaRPr>
          </a:p>
          <a:p>
            <a:pPr marL="457200" indent="-457200">
              <a:spcBef>
                <a:spcPct val="0"/>
              </a:spcBef>
              <a:spcAft>
                <a:spcPct val="0"/>
              </a:spcAft>
              <a:buAutoNum type="arabicParenR"/>
              <a:defRPr lang="ko-KR" altLang="en-US"/>
            </a:pPr>
            <a:r>
              <a:rPr lang="en-US" altLang="ko-KR" sz="2000">
                <a:latin typeface="나눔고딕"/>
                <a:ea typeface="나눔고딕"/>
              </a:rPr>
              <a:t>LED</a:t>
            </a:r>
            <a:r>
              <a:rPr lang="ko-KR" altLang="en-US" sz="2000">
                <a:latin typeface="나눔고딕"/>
                <a:ea typeface="나눔고딕"/>
              </a:rPr>
              <a:t>가 켜져있는 동안 반대 방향을 바라보면 페이지가 넘어가게 됩니다</a:t>
            </a:r>
            <a:r>
              <a:rPr lang="en-US" altLang="ko-KR" sz="2000">
                <a:latin typeface="나눔고딕"/>
                <a:ea typeface="나눔고딕"/>
              </a:rPr>
              <a:t>.</a:t>
            </a:r>
            <a:endParaRPr lang="en-US" altLang="ko-KR" sz="2000">
              <a:latin typeface="나눔고딕"/>
              <a:ea typeface="나눔고딕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endParaRPr lang="ko-KR" altLang="en-US" sz="2000">
              <a:latin typeface="나눔고딕"/>
              <a:ea typeface="나눔고딕"/>
            </a:endParaRPr>
          </a:p>
        </p:txBody>
      </p:sp>
      <p:sp>
        <p:nvSpPr>
          <p:cNvPr id="158" name="Google Shape;132;p17"/>
          <p:cNvSpPr txBox="1"/>
          <p:nvPr/>
        </p:nvSpPr>
        <p:spPr>
          <a:xfrm>
            <a:off x="644529" y="321103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코드(</a:t>
            </a:r>
            <a:r>
              <a:rPr lang="en-US" altLang="ko-KR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4</a:t>
            </a: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) 초기 설정</a:t>
            </a:r>
            <a:r>
              <a:rPr lang="ko-KR" altLang="en-US" sz="36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ko-KR" altLang="en-US" sz="36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8" name="Picture 2" descr="C:\Users\USER\Desktop\4-1\반도체캡스톤설계\5.6\캡처_2021_05_06_13_55_20_945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13248" y="1454491"/>
            <a:ext cx="7393838" cy="5111068"/>
          </a:xfrm>
          <a:prstGeom prst="rect">
            <a:avLst/>
          </a:prstGeom>
          <a:noFill/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6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6"/>
          <p:cNvSpPr/>
          <p:nvPr/>
        </p:nvSpPr>
        <p:spPr>
          <a:xfrm>
            <a:off x="1274182" y="1838633"/>
            <a:ext cx="3048000" cy="304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6"/>
          <p:cNvSpPr/>
          <p:nvPr/>
        </p:nvSpPr>
        <p:spPr>
          <a:xfrm>
            <a:off x="4878420" y="1838631"/>
            <a:ext cx="3048000" cy="304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6"/>
          <p:cNvSpPr/>
          <p:nvPr/>
        </p:nvSpPr>
        <p:spPr>
          <a:xfrm>
            <a:off x="8482657" y="1838629"/>
            <a:ext cx="3048000" cy="304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6"/>
          <p:cNvSpPr txBox="1"/>
          <p:nvPr/>
        </p:nvSpPr>
        <p:spPr>
          <a:xfrm>
            <a:off x="1545658" y="5095278"/>
            <a:ext cx="2505046" cy="44634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2400" b="1">
                <a:solidFill>
                  <a:srgbClr val="262626"/>
                </a:solidFill>
                <a:latin typeface="나눔고딕"/>
                <a:ea typeface="나눔고딕"/>
              </a:rPr>
              <a:t>손이 불편한 사람</a:t>
            </a:r>
            <a:endParaRPr lang="ko-KR" altLang="en-US" sz="2400" b="1">
              <a:solidFill>
                <a:srgbClr val="262626"/>
              </a:solidFill>
              <a:latin typeface="나눔고딕"/>
              <a:ea typeface="나눔고딕"/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5149897" y="5095278"/>
            <a:ext cx="2505046" cy="44634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2400" b="1">
                <a:solidFill>
                  <a:srgbClr val="262626"/>
                </a:solidFill>
                <a:latin typeface="나눔고딕"/>
                <a:ea typeface="나눔고딕"/>
              </a:rPr>
              <a:t>악기연주시</a:t>
            </a:r>
            <a:endParaRPr lang="ko-KR" altLang="en-US" sz="2400" b="1">
              <a:solidFill>
                <a:srgbClr val="262626"/>
              </a:solidFill>
              <a:latin typeface="나눔고딕"/>
              <a:ea typeface="나눔고딕"/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8754134" y="5095278"/>
            <a:ext cx="2505046" cy="44634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2400" b="1">
                <a:solidFill>
                  <a:srgbClr val="262626"/>
                </a:solidFill>
                <a:latin typeface="나눔고딕"/>
                <a:ea typeface="나눔고딕"/>
              </a:rPr>
              <a:t>피자를 먹을 때</a:t>
            </a:r>
            <a:endParaRPr lang="ko-KR" altLang="en-US" sz="2400" b="1">
              <a:solidFill>
                <a:srgbClr val="262626"/>
              </a:solidFill>
              <a:latin typeface="나눔고딕"/>
              <a:ea typeface="나눔고딕"/>
            </a:endParaRPr>
          </a:p>
        </p:txBody>
      </p:sp>
      <p:pic>
        <p:nvPicPr>
          <p:cNvPr id="125" name="그림 12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144000" y="2294323"/>
            <a:ext cx="2018690" cy="2018690"/>
          </a:xfrm>
          <a:prstGeom prst="rect">
            <a:avLst/>
          </a:prstGeom>
        </p:spPr>
      </p:pic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84283" y="2311480"/>
            <a:ext cx="2235039" cy="2235039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88403" y="2409771"/>
            <a:ext cx="2038456" cy="2038456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8"/>
          <p:cNvSpPr txBox="1"/>
          <p:nvPr/>
        </p:nvSpPr>
        <p:spPr>
          <a:xfrm>
            <a:off x="742769" y="198781"/>
            <a:ext cx="7348753" cy="63749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761430" y="2394267"/>
            <a:ext cx="11029634" cy="1737678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har char="-"/>
              <a:defRPr lang="ko-KR" altLang="en-US"/>
            </a:pPr>
            <a:r>
              <a:rPr lang="ko-KR" altLang="en-US" sz="2400">
                <a:latin typeface="배달의민족 도현"/>
                <a:ea typeface="배달의민족 도현"/>
              </a:rPr>
              <a:t>얼굴 2개 이상 있을 때 잘 동작하지 않는다</a:t>
            </a:r>
            <a:r>
              <a:rPr lang="en-US" altLang="ko-KR" sz="2400">
                <a:latin typeface="배달의민족 도현"/>
                <a:ea typeface="배달의민족 도현"/>
              </a:rPr>
              <a:t>. </a:t>
            </a:r>
            <a:endParaRPr lang="en-US" altLang="ko-KR" sz="2400">
              <a:latin typeface="배달의민족 도현"/>
              <a:ea typeface="배달의민족 도현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har char="-"/>
              <a:defRPr lang="ko-KR" altLang="en-US"/>
            </a:pPr>
            <a:r>
              <a:rPr lang="ko-KR" altLang="en-US" sz="2400">
                <a:latin typeface="배달의민족 도현"/>
                <a:ea typeface="배달의민족 도현"/>
              </a:rPr>
              <a:t>머리카락이나 손 등으로 얼굴의 일부가 가려지면 얼굴 인식 성능이 떨어진다</a:t>
            </a:r>
            <a:r>
              <a:rPr lang="en-US" altLang="ko-KR" sz="2400">
                <a:latin typeface="배달의민족 도현"/>
                <a:ea typeface="배달의민족 도현"/>
              </a:rPr>
              <a:t>.</a:t>
            </a:r>
            <a:endParaRPr lang="en-US" altLang="ko-KR" sz="2400">
              <a:latin typeface="배달의민족 도현"/>
              <a:ea typeface="배달의민족 도현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endParaRPr lang="en-US" altLang="ko-KR" sz="2400">
              <a:latin typeface="배달의민족 도현"/>
              <a:ea typeface="배달의민족 도현"/>
            </a:endParaRPr>
          </a:p>
        </p:txBody>
      </p:sp>
      <p:sp>
        <p:nvSpPr>
          <p:cNvPr id="167" name="Google Shape;154;p18"/>
          <p:cNvSpPr txBox="1"/>
          <p:nvPr/>
        </p:nvSpPr>
        <p:spPr>
          <a:xfrm>
            <a:off x="742763" y="198781"/>
            <a:ext cx="7348752" cy="63749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문제점</a:t>
            </a: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8"/>
          <p:cNvSpPr txBox="1"/>
          <p:nvPr/>
        </p:nvSpPr>
        <p:spPr>
          <a:xfrm>
            <a:off x="742769" y="198781"/>
            <a:ext cx="7348753" cy="63749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522514" y="1908230"/>
            <a:ext cx="11450415" cy="2290390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400">
                <a:latin typeface="배달의민족 도현"/>
                <a:ea typeface="배달의민족 도현"/>
              </a:rPr>
              <a:t>- </a:t>
            </a:r>
            <a:r>
              <a:rPr lang="en-US" altLang="ko-KR" sz="2400">
                <a:latin typeface="배달의민족 도현"/>
                <a:ea typeface="배달의민족 도현"/>
              </a:rPr>
              <a:t>2</a:t>
            </a:r>
            <a:r>
              <a:rPr lang="ko-KR" altLang="en-US" sz="2400">
                <a:latin typeface="배달의민족 도현"/>
                <a:ea typeface="배달의민족 도현"/>
              </a:rPr>
              <a:t>개 이상의 얼굴을 인식했을 때 더 큰 얼굴을 인식</a:t>
            </a:r>
            <a:endParaRPr lang="ko-KR" altLang="en-US" sz="2400">
              <a:latin typeface="배달의민족 도현"/>
              <a:ea typeface="배달의민족 도현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har char="-"/>
              <a:defRPr lang="ko-KR" altLang="en-US"/>
            </a:pPr>
            <a:r>
              <a:rPr lang="en-US" altLang="ko-KR" sz="2400">
                <a:latin typeface="배달의민족 도현"/>
                <a:ea typeface="배달의민족 도현"/>
              </a:rPr>
              <a:t>LED</a:t>
            </a:r>
            <a:r>
              <a:rPr lang="ko-KR" altLang="en-US" sz="2400">
                <a:latin typeface="배달의민족 도현"/>
                <a:ea typeface="배달의민족 도현"/>
              </a:rPr>
              <a:t>를 실제로 추가한 상태에서 작동 확인</a:t>
            </a:r>
            <a:endParaRPr lang="ko-KR" altLang="en-US" sz="2400">
              <a:latin typeface="배달의민족 도현"/>
              <a:ea typeface="배달의민족 도현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400">
                <a:latin typeface="배달의민족 도현"/>
                <a:ea typeface="배달의민족 도현"/>
              </a:rPr>
              <a:t>- 실제 상황과 비슷한 환경에서 테스트 해보며 생길 수 있는 문제점을 더 찾아본다</a:t>
            </a:r>
            <a:r>
              <a:rPr lang="en-US" altLang="ko-KR" sz="2400">
                <a:latin typeface="배달의민족 도현"/>
                <a:ea typeface="배달의민족 도현"/>
              </a:rPr>
              <a:t>.</a:t>
            </a:r>
            <a:endParaRPr lang="en-US" altLang="ko-KR" sz="2400">
              <a:latin typeface="배달의민족 도현"/>
              <a:ea typeface="배달의민족 도현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endParaRPr lang="ko-KR" altLang="en-US" sz="2400">
              <a:latin typeface="배달의민족 도현"/>
              <a:ea typeface="배달의민족 도현"/>
            </a:endParaRPr>
          </a:p>
        </p:txBody>
      </p:sp>
      <p:sp>
        <p:nvSpPr>
          <p:cNvPr id="167" name="Google Shape;154;p18"/>
          <p:cNvSpPr txBox="1"/>
          <p:nvPr/>
        </p:nvSpPr>
        <p:spPr>
          <a:xfrm>
            <a:off x="742754" y="198781"/>
            <a:ext cx="7348753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향후 계획</a:t>
            </a: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/>
          <p:nvPr/>
        </p:nvSpPr>
        <p:spPr>
          <a:xfrm>
            <a:off x="3740888" y="2910508"/>
            <a:ext cx="4710223" cy="1036983"/>
          </a:xfrm>
          <a:prstGeom prst="rect">
            <a:avLst/>
          </a:prstGeom>
          <a:noFill/>
          <a:ln w="165100" cap="flat" cmpd="sng">
            <a:solidFill>
              <a:schemeClr val="lt1"/>
            </a:solidFill>
            <a:prstDash val="solid"/>
            <a:miter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1"/>
          <p:cNvSpPr txBox="1"/>
          <p:nvPr/>
        </p:nvSpPr>
        <p:spPr>
          <a:xfrm>
            <a:off x="4846525" y="3051864"/>
            <a:ext cx="3030343" cy="75621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4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하드웨어</a:t>
            </a:r>
            <a:endParaRPr lang="ko-KR" altLang="en-US" sz="4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313248" y="1341492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1274182" y="198782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58" name="Google Shape;132;p17"/>
          <p:cNvSpPr txBox="1"/>
          <p:nvPr/>
        </p:nvSpPr>
        <p:spPr>
          <a:xfrm>
            <a:off x="644529" y="321103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알고리즘 발전과정</a:t>
            </a: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pic>
        <p:nvPicPr>
          <p:cNvPr id="15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9612" y="1647710"/>
            <a:ext cx="4987378" cy="30216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80080" y="2246066"/>
            <a:ext cx="5219919" cy="39227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2" name=""/>
          <p:cNvSpPr/>
          <p:nvPr/>
        </p:nvSpPr>
        <p:spPr>
          <a:xfrm>
            <a:off x="8059487" y="4264526"/>
            <a:ext cx="1704474" cy="1537368"/>
          </a:xfrm>
          <a:prstGeom prst="ellipse">
            <a:avLst/>
          </a:prstGeom>
          <a:solidFill>
            <a:schemeClr val="accent1">
              <a:alpha val="0"/>
            </a:schemeClr>
          </a:solidFill>
          <a:ln w="635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63" name=""/>
          <p:cNvSpPr/>
          <p:nvPr/>
        </p:nvSpPr>
        <p:spPr>
          <a:xfrm>
            <a:off x="1176755" y="2862846"/>
            <a:ext cx="1704474" cy="1537368"/>
          </a:xfrm>
          <a:prstGeom prst="ellipse">
            <a:avLst/>
          </a:prstGeom>
          <a:solidFill>
            <a:schemeClr val="accent1">
              <a:alpha val="0"/>
            </a:schemeClr>
          </a:solidFill>
          <a:ln w="635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64" name="직사각형 4"/>
          <p:cNvSpPr/>
          <p:nvPr/>
        </p:nvSpPr>
        <p:spPr>
          <a:xfrm>
            <a:off x="1057069" y="5059755"/>
            <a:ext cx="3007817" cy="1072440"/>
          </a:xfrm>
          <a:prstGeom prst="rect">
            <a:avLst/>
          </a:prstGeom>
          <a:solidFill>
            <a:schemeClr val="accent1">
              <a:alpha val="31000"/>
            </a:schemeClr>
          </a:solidFill>
          <a:ln w="9525" cap="flat" cmpd="sng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just">
              <a:lnSpc>
                <a:spcPct val="160000"/>
              </a:lnSpc>
              <a:spcAft>
                <a:spcPct val="0"/>
              </a:spcAft>
              <a:defRPr lang="ko-KR" altLang="en-US"/>
            </a:pPr>
            <a:r>
              <a:rPr lang="ko-KR" altLang="en-US" sz="2000" spc="5">
                <a:solidFill>
                  <a:srgbClr val="000000"/>
                </a:solidFill>
                <a:latin typeface="배달의민족 도현"/>
                <a:ea typeface="배달의민족 도현"/>
              </a:rPr>
              <a:t>- 페이지 훼손</a:t>
            </a:r>
            <a:endParaRPr lang="ko-KR" altLang="en-US" sz="2000" spc="5">
              <a:solidFill>
                <a:srgbClr val="000000"/>
              </a:solidFill>
              <a:latin typeface="배달의민족 도현"/>
              <a:ea typeface="배달의민족 도현"/>
            </a:endParaRPr>
          </a:p>
          <a:p>
            <a:pPr algn="just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000" spc="5">
                <a:solidFill>
                  <a:srgbClr val="000000"/>
                </a:solidFill>
                <a:latin typeface="배달의민족 도현"/>
                <a:ea typeface="배달의민족 도현"/>
              </a:rPr>
              <a:t>- 시간이 오래 걸림</a:t>
            </a:r>
            <a:endParaRPr lang="ko-KR" altLang="en-US" sz="2000" spc="5">
              <a:solidFill>
                <a:srgbClr val="000000"/>
              </a:solidFill>
              <a:latin typeface="배달의민족 도현"/>
              <a:ea typeface="배달의민족 도현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1274182" y="198782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58" name="Google Shape;132;p17"/>
          <p:cNvSpPr txBox="1"/>
          <p:nvPr/>
        </p:nvSpPr>
        <p:spPr>
          <a:xfrm>
            <a:off x="644529" y="321103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알고리즘 발전과정</a:t>
            </a: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pic>
        <p:nvPicPr>
          <p:cNvPr id="16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2071" y="1788246"/>
            <a:ext cx="3992515" cy="3943707"/>
          </a:xfrm>
          <a:prstGeom prst="rect">
            <a:avLst/>
          </a:prstGeom>
        </p:spPr>
      </p:pic>
      <p:sp>
        <p:nvSpPr>
          <p:cNvPr id="165" name="직사각형 4"/>
          <p:cNvSpPr/>
          <p:nvPr/>
        </p:nvSpPr>
        <p:spPr>
          <a:xfrm>
            <a:off x="6975231" y="1771796"/>
            <a:ext cx="3722192" cy="1070976"/>
          </a:xfrm>
          <a:prstGeom prst="rect">
            <a:avLst/>
          </a:prstGeom>
          <a:solidFill>
            <a:schemeClr val="accent1">
              <a:alpha val="31000"/>
            </a:schemeClr>
          </a:solidFill>
          <a:ln w="9525" cap="flat" cmpd="sng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just">
              <a:lnSpc>
                <a:spcPct val="160000"/>
              </a:lnSpc>
              <a:spcAft>
                <a:spcPct val="0"/>
              </a:spcAft>
              <a:defRPr lang="ko-KR" altLang="en-US"/>
            </a:pPr>
            <a:r>
              <a:rPr lang="ko-KR" altLang="en-US" sz="2000" spc="5">
                <a:solidFill>
                  <a:srgbClr val="000000"/>
                </a:solidFill>
                <a:latin typeface="배달의민족 도현"/>
                <a:ea typeface="배달의민족 도현"/>
              </a:rPr>
              <a:t>- 페이지가 훼손되지 않음</a:t>
            </a:r>
            <a:endParaRPr lang="ko-KR" altLang="en-US" sz="2000" spc="5">
              <a:solidFill>
                <a:srgbClr val="000000"/>
              </a:solidFill>
              <a:latin typeface="배달의민족 도현"/>
              <a:ea typeface="배달의민족 도현"/>
            </a:endParaRPr>
          </a:p>
          <a:p>
            <a:pPr algn="just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000" spc="5">
                <a:solidFill>
                  <a:srgbClr val="000000"/>
                </a:solidFill>
                <a:latin typeface="배달의민족 도현"/>
                <a:ea typeface="배달의민족 도현"/>
              </a:rPr>
              <a:t>- 안정적인 효과</a:t>
            </a:r>
            <a:endParaRPr lang="ko-KR" altLang="en-US" sz="2000" spc="5">
              <a:solidFill>
                <a:srgbClr val="000000"/>
              </a:solidFill>
              <a:latin typeface="배달의민족 도현"/>
              <a:ea typeface="배달의민족 도현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6393" y="539897"/>
            <a:ext cx="7819404" cy="5559972"/>
          </a:xfrm>
          <a:prstGeom prst="rect">
            <a:avLst/>
          </a:prstGeom>
        </p:spPr>
      </p:pic>
      <p:pic>
        <p:nvPicPr>
          <p:cNvPr id="216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39415" y="4794079"/>
            <a:ext cx="1508858" cy="589019"/>
          </a:xfrm>
          <a:prstGeom prst="rect">
            <a:avLst/>
          </a:prstGeom>
        </p:spPr>
      </p:pic>
      <p:pic>
        <p:nvPicPr>
          <p:cNvPr id="217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93035" y="5617530"/>
            <a:ext cx="1506514" cy="1234329"/>
          </a:xfrm>
          <a:prstGeom prst="rect">
            <a:avLst/>
          </a:prstGeom>
        </p:spPr>
      </p:pic>
      <p:pic>
        <p:nvPicPr>
          <p:cNvPr id="21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043487" y="6099869"/>
            <a:ext cx="3031363" cy="342914"/>
          </a:xfrm>
          <a:prstGeom prst="rect">
            <a:avLst/>
          </a:prstGeom>
        </p:spPr>
      </p:pic>
      <p:pic>
        <p:nvPicPr>
          <p:cNvPr id="219" name="그림 1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904720" y="108545"/>
            <a:ext cx="677323" cy="1814259"/>
          </a:xfrm>
          <a:prstGeom prst="rect">
            <a:avLst/>
          </a:prstGeom>
        </p:spPr>
      </p:pic>
      <p:pic>
        <p:nvPicPr>
          <p:cNvPr id="220" name="그림 1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534556" y="-139238"/>
            <a:ext cx="677324" cy="953049"/>
          </a:xfrm>
          <a:prstGeom prst="rect">
            <a:avLst/>
          </a:prstGeom>
        </p:spPr>
      </p:pic>
      <p:pic>
        <p:nvPicPr>
          <p:cNvPr id="221" name="그림 1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4591" y="3633589"/>
            <a:ext cx="2161319" cy="761219"/>
          </a:xfrm>
          <a:prstGeom prst="rect">
            <a:avLst/>
          </a:prstGeom>
        </p:spPr>
      </p:pic>
      <p:pic>
        <p:nvPicPr>
          <p:cNvPr id="222" name="그림 2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414850" y="3618759"/>
            <a:ext cx="732830" cy="759723"/>
          </a:xfrm>
          <a:prstGeom prst="rect">
            <a:avLst/>
          </a:prstGeom>
        </p:spPr>
      </p:pic>
      <p:grpSp>
        <p:nvGrpSpPr>
          <p:cNvPr id="223" name="Group 78"/>
          <p:cNvGrpSpPr/>
          <p:nvPr/>
        </p:nvGrpSpPr>
        <p:grpSpPr>
          <a:xfrm rot="5400000" flipH="1">
            <a:off x="7377472" y="3107058"/>
            <a:ext cx="937652" cy="1137103"/>
            <a:chOff x="1586" y="829"/>
            <a:chExt cx="752" cy="1177"/>
          </a:xfrm>
        </p:grpSpPr>
        <p:pic>
          <p:nvPicPr>
            <p:cNvPr id="224" name="Picture 38"/>
            <p:cNvPicPr>
              <a:picLocks noChangeAspect="1" noChangeArrowheads="1"/>
            </p:cNvPicPr>
            <p:nvPr/>
          </p:nvPicPr>
          <p:blipFill rotWithShape="1">
            <a:blip r:embed="rId10"/>
            <a:srcRect/>
            <a:stretch>
              <a:fillRect/>
            </a:stretch>
          </p:blipFill>
          <p:spPr>
            <a:xfrm>
              <a:off x="1746" y="1222"/>
              <a:ext cx="18" cy="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5" name="Freeform 39"/>
            <p:cNvSpPr/>
            <p:nvPr/>
          </p:nvSpPr>
          <p:spPr>
            <a:xfrm>
              <a:off x="2112" y="1286"/>
              <a:ext cx="226" cy="86"/>
            </a:xfrm>
            <a:custGeom>
              <a:avLst/>
              <a:gdLst>
                <a:gd name="T0" fmla="*/ 202 w 226"/>
                <a:gd name="T1" fmla="*/ 66 h 86"/>
                <a:gd name="T2" fmla="*/ 202 w 226"/>
                <a:gd name="T3" fmla="*/ 66 h 86"/>
                <a:gd name="T4" fmla="*/ 176 w 226"/>
                <a:gd name="T5" fmla="*/ 50 h 86"/>
                <a:gd name="T6" fmla="*/ 176 w 226"/>
                <a:gd name="T7" fmla="*/ 50 h 86"/>
                <a:gd name="T8" fmla="*/ 152 w 226"/>
                <a:gd name="T9" fmla="*/ 38 h 86"/>
                <a:gd name="T10" fmla="*/ 152 w 226"/>
                <a:gd name="T11" fmla="*/ 38 h 86"/>
                <a:gd name="T12" fmla="*/ 130 w 226"/>
                <a:gd name="T13" fmla="*/ 28 h 86"/>
                <a:gd name="T14" fmla="*/ 130 w 226"/>
                <a:gd name="T15" fmla="*/ 28 h 86"/>
                <a:gd name="T16" fmla="*/ 100 w 226"/>
                <a:gd name="T17" fmla="*/ 16 h 86"/>
                <a:gd name="T18" fmla="*/ 100 w 226"/>
                <a:gd name="T19" fmla="*/ 16 h 86"/>
                <a:gd name="T20" fmla="*/ 78 w 226"/>
                <a:gd name="T21" fmla="*/ 6 h 86"/>
                <a:gd name="T22" fmla="*/ 78 w 226"/>
                <a:gd name="T23" fmla="*/ 6 h 86"/>
                <a:gd name="T24" fmla="*/ 62 w 226"/>
                <a:gd name="T25" fmla="*/ 2 h 86"/>
                <a:gd name="T26" fmla="*/ 62 w 226"/>
                <a:gd name="T27" fmla="*/ 2 h 86"/>
                <a:gd name="T28" fmla="*/ 56 w 226"/>
                <a:gd name="T29" fmla="*/ 0 h 86"/>
                <a:gd name="T30" fmla="*/ 0 w 226"/>
                <a:gd name="T31" fmla="*/ 10 h 86"/>
                <a:gd name="T32" fmla="*/ 0 w 226"/>
                <a:gd name="T33" fmla="*/ 10 h 86"/>
                <a:gd name="T34" fmla="*/ 6 w 226"/>
                <a:gd name="T35" fmla="*/ 12 h 86"/>
                <a:gd name="T36" fmla="*/ 6 w 226"/>
                <a:gd name="T37" fmla="*/ 12 h 86"/>
                <a:gd name="T38" fmla="*/ 20 w 226"/>
                <a:gd name="T39" fmla="*/ 16 h 86"/>
                <a:gd name="T40" fmla="*/ 20 w 226"/>
                <a:gd name="T41" fmla="*/ 16 h 86"/>
                <a:gd name="T42" fmla="*/ 42 w 226"/>
                <a:gd name="T43" fmla="*/ 24 h 86"/>
                <a:gd name="T44" fmla="*/ 42 w 226"/>
                <a:gd name="T45" fmla="*/ 24 h 86"/>
                <a:gd name="T46" fmla="*/ 70 w 226"/>
                <a:gd name="T47" fmla="*/ 36 h 86"/>
                <a:gd name="T48" fmla="*/ 70 w 226"/>
                <a:gd name="T49" fmla="*/ 36 h 86"/>
                <a:gd name="T50" fmla="*/ 92 w 226"/>
                <a:gd name="T51" fmla="*/ 46 h 86"/>
                <a:gd name="T52" fmla="*/ 92 w 226"/>
                <a:gd name="T53" fmla="*/ 46 h 86"/>
                <a:gd name="T54" fmla="*/ 114 w 226"/>
                <a:gd name="T55" fmla="*/ 56 h 86"/>
                <a:gd name="T56" fmla="*/ 114 w 226"/>
                <a:gd name="T57" fmla="*/ 56 h 86"/>
                <a:gd name="T58" fmla="*/ 136 w 226"/>
                <a:gd name="T59" fmla="*/ 70 h 86"/>
                <a:gd name="T60" fmla="*/ 136 w 226"/>
                <a:gd name="T61" fmla="*/ 70 h 86"/>
                <a:gd name="T62" fmla="*/ 160 w 226"/>
                <a:gd name="T63" fmla="*/ 86 h 86"/>
                <a:gd name="T64" fmla="*/ 226 w 226"/>
                <a:gd name="T65" fmla="*/ 82 h 86"/>
                <a:gd name="T66" fmla="*/ 226 w 226"/>
                <a:gd name="T67" fmla="*/ 82 h 86"/>
                <a:gd name="T68" fmla="*/ 202 w 226"/>
                <a:gd name="T69" fmla="*/ 66 h 86"/>
                <a:gd name="T70" fmla="*/ 202 w 226"/>
                <a:gd name="T71" fmla="*/ 66 h 8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26"/>
                <a:gd name="T109" fmla="*/ 0 h 86"/>
                <a:gd name="T110" fmla="*/ 226 w 226"/>
                <a:gd name="T111" fmla="*/ 86 h 86"/>
              </a:gdLst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26" h="86">
                  <a:moveTo>
                    <a:pt x="202" y="66"/>
                  </a:moveTo>
                  <a:lnTo>
                    <a:pt x="202" y="66"/>
                  </a:lnTo>
                  <a:lnTo>
                    <a:pt x="176" y="50"/>
                  </a:lnTo>
                  <a:lnTo>
                    <a:pt x="152" y="38"/>
                  </a:lnTo>
                  <a:lnTo>
                    <a:pt x="130" y="28"/>
                  </a:lnTo>
                  <a:lnTo>
                    <a:pt x="100" y="16"/>
                  </a:lnTo>
                  <a:lnTo>
                    <a:pt x="78" y="6"/>
                  </a:lnTo>
                  <a:lnTo>
                    <a:pt x="62" y="2"/>
                  </a:lnTo>
                  <a:lnTo>
                    <a:pt x="56" y="0"/>
                  </a:lnTo>
                  <a:lnTo>
                    <a:pt x="0" y="10"/>
                  </a:lnTo>
                  <a:lnTo>
                    <a:pt x="6" y="12"/>
                  </a:lnTo>
                  <a:lnTo>
                    <a:pt x="20" y="16"/>
                  </a:lnTo>
                  <a:lnTo>
                    <a:pt x="42" y="24"/>
                  </a:lnTo>
                  <a:lnTo>
                    <a:pt x="70" y="36"/>
                  </a:lnTo>
                  <a:lnTo>
                    <a:pt x="92" y="46"/>
                  </a:lnTo>
                  <a:lnTo>
                    <a:pt x="114" y="56"/>
                  </a:lnTo>
                  <a:lnTo>
                    <a:pt x="136" y="70"/>
                  </a:lnTo>
                  <a:lnTo>
                    <a:pt x="160" y="86"/>
                  </a:lnTo>
                  <a:lnTo>
                    <a:pt x="226" y="82"/>
                  </a:lnTo>
                  <a:lnTo>
                    <a:pt x="202" y="66"/>
                  </a:lnTo>
                  <a:close/>
                </a:path>
              </a:pathLst>
            </a:custGeom>
            <a:solidFill>
              <a:srgbClr val="660033"/>
            </a:solidFill>
            <a:ln>
              <a:noFill/>
            </a:ln>
          </p:spPr>
          <p:txBody>
            <a:bodyPr/>
            <a:lstStyle/>
            <a:p>
              <a:pPr lvl="0">
                <a:defRPr lang="ko-KR" altLang="en-US"/>
              </a:pPr>
              <a:endParaRPr lang="zh-CN" altLang="en-US"/>
            </a:p>
          </p:txBody>
        </p:sp>
        <p:sp>
          <p:nvSpPr>
            <p:cNvPr id="226" name="Freeform 40"/>
            <p:cNvSpPr/>
            <p:nvPr/>
          </p:nvSpPr>
          <p:spPr>
            <a:xfrm>
              <a:off x="1586" y="830"/>
              <a:ext cx="526" cy="1176"/>
            </a:xfrm>
            <a:custGeom>
              <a:avLst/>
              <a:gdLst>
                <a:gd name="T0" fmla="*/ 474 w 526"/>
                <a:gd name="T1" fmla="*/ 56 h 1176"/>
                <a:gd name="T2" fmla="*/ 420 w 526"/>
                <a:gd name="T3" fmla="*/ 116 h 1176"/>
                <a:gd name="T4" fmla="*/ 242 w 526"/>
                <a:gd name="T5" fmla="*/ 318 h 1176"/>
                <a:gd name="T6" fmla="*/ 170 w 526"/>
                <a:gd name="T7" fmla="*/ 402 h 1176"/>
                <a:gd name="T8" fmla="*/ 268 w 526"/>
                <a:gd name="T9" fmla="*/ 280 h 1176"/>
                <a:gd name="T10" fmla="*/ 382 w 526"/>
                <a:gd name="T11" fmla="*/ 152 h 1176"/>
                <a:gd name="T12" fmla="*/ 518 w 526"/>
                <a:gd name="T13" fmla="*/ 0 h 1176"/>
                <a:gd name="T14" fmla="*/ 428 w 526"/>
                <a:gd name="T15" fmla="*/ 88 h 1176"/>
                <a:gd name="T16" fmla="*/ 340 w 526"/>
                <a:gd name="T17" fmla="*/ 184 h 1176"/>
                <a:gd name="T18" fmla="*/ 138 w 526"/>
                <a:gd name="T19" fmla="*/ 416 h 1176"/>
                <a:gd name="T20" fmla="*/ 144 w 526"/>
                <a:gd name="T21" fmla="*/ 416 h 1176"/>
                <a:gd name="T22" fmla="*/ 154 w 526"/>
                <a:gd name="T23" fmla="*/ 416 h 1176"/>
                <a:gd name="T24" fmla="*/ 158 w 526"/>
                <a:gd name="T25" fmla="*/ 416 h 1176"/>
                <a:gd name="T26" fmla="*/ 284 w 526"/>
                <a:gd name="T27" fmla="*/ 414 h 1176"/>
                <a:gd name="T28" fmla="*/ 322 w 526"/>
                <a:gd name="T29" fmla="*/ 414 h 1176"/>
                <a:gd name="T30" fmla="*/ 340 w 526"/>
                <a:gd name="T31" fmla="*/ 416 h 1176"/>
                <a:gd name="T32" fmla="*/ 336 w 526"/>
                <a:gd name="T33" fmla="*/ 442 h 1176"/>
                <a:gd name="T34" fmla="*/ 318 w 526"/>
                <a:gd name="T35" fmla="*/ 536 h 1176"/>
                <a:gd name="T36" fmla="*/ 278 w 526"/>
                <a:gd name="T37" fmla="*/ 678 h 1176"/>
                <a:gd name="T38" fmla="*/ 236 w 526"/>
                <a:gd name="T39" fmla="*/ 790 h 1176"/>
                <a:gd name="T40" fmla="*/ 178 w 526"/>
                <a:gd name="T41" fmla="*/ 906 h 1176"/>
                <a:gd name="T42" fmla="*/ 100 w 526"/>
                <a:gd name="T43" fmla="*/ 1022 h 1176"/>
                <a:gd name="T44" fmla="*/ 28 w 526"/>
                <a:gd name="T45" fmla="*/ 1104 h 1176"/>
                <a:gd name="T46" fmla="*/ 16 w 526"/>
                <a:gd name="T47" fmla="*/ 1176 h 1176"/>
                <a:gd name="T48" fmla="*/ 34 w 526"/>
                <a:gd name="T49" fmla="*/ 1166 h 1176"/>
                <a:gd name="T50" fmla="*/ 44 w 526"/>
                <a:gd name="T51" fmla="*/ 1162 h 1176"/>
                <a:gd name="T52" fmla="*/ 80 w 526"/>
                <a:gd name="T53" fmla="*/ 1130 h 1176"/>
                <a:gd name="T54" fmla="*/ 154 w 526"/>
                <a:gd name="T55" fmla="*/ 1040 h 1176"/>
                <a:gd name="T56" fmla="*/ 234 w 526"/>
                <a:gd name="T57" fmla="*/ 916 h 1176"/>
                <a:gd name="T58" fmla="*/ 294 w 526"/>
                <a:gd name="T59" fmla="*/ 794 h 1176"/>
                <a:gd name="T60" fmla="*/ 338 w 526"/>
                <a:gd name="T61" fmla="*/ 678 h 1176"/>
                <a:gd name="T62" fmla="*/ 378 w 526"/>
                <a:gd name="T63" fmla="*/ 528 h 1176"/>
                <a:gd name="T64" fmla="*/ 396 w 526"/>
                <a:gd name="T65" fmla="*/ 430 h 1176"/>
                <a:gd name="T66" fmla="*/ 398 w 526"/>
                <a:gd name="T67" fmla="*/ 402 h 1176"/>
                <a:gd name="T68" fmla="*/ 392 w 526"/>
                <a:gd name="T69" fmla="*/ 402 h 1176"/>
                <a:gd name="T70" fmla="*/ 372 w 526"/>
                <a:gd name="T71" fmla="*/ 400 h 1176"/>
                <a:gd name="T72" fmla="*/ 362 w 526"/>
                <a:gd name="T73" fmla="*/ 400 h 1176"/>
                <a:gd name="T74" fmla="*/ 300 w 526"/>
                <a:gd name="T75" fmla="*/ 398 h 1176"/>
                <a:gd name="T76" fmla="*/ 296 w 526"/>
                <a:gd name="T77" fmla="*/ 398 h 1176"/>
                <a:gd name="T78" fmla="*/ 280 w 526"/>
                <a:gd name="T79" fmla="*/ 398 h 1176"/>
                <a:gd name="T80" fmla="*/ 264 w 526"/>
                <a:gd name="T81" fmla="*/ 398 h 1176"/>
                <a:gd name="T82" fmla="*/ 208 w 526"/>
                <a:gd name="T83" fmla="*/ 400 h 1176"/>
                <a:gd name="T84" fmla="*/ 186 w 526"/>
                <a:gd name="T85" fmla="*/ 400 h 1176"/>
                <a:gd name="T86" fmla="*/ 378 w 526"/>
                <a:gd name="T87" fmla="*/ 180 h 1176"/>
                <a:gd name="T88" fmla="*/ 468 w 526"/>
                <a:gd name="T89" fmla="*/ 78 h 1176"/>
                <a:gd name="T90" fmla="*/ 496 w 526"/>
                <a:gd name="T91" fmla="*/ 40 h 117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526"/>
                <a:gd name="T139" fmla="*/ 0 h 1176"/>
                <a:gd name="T140" fmla="*/ 526 w 526"/>
                <a:gd name="T141" fmla="*/ 1176 h 1176"/>
              </a:gdLst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526" h="1176">
                  <a:moveTo>
                    <a:pt x="496" y="40"/>
                  </a:moveTo>
                  <a:lnTo>
                    <a:pt x="494" y="40"/>
                  </a:lnTo>
                  <a:lnTo>
                    <a:pt x="474" y="56"/>
                  </a:lnTo>
                  <a:lnTo>
                    <a:pt x="420" y="116"/>
                  </a:lnTo>
                  <a:lnTo>
                    <a:pt x="336" y="210"/>
                  </a:lnTo>
                  <a:lnTo>
                    <a:pt x="242" y="318"/>
                  </a:lnTo>
                  <a:lnTo>
                    <a:pt x="170" y="402"/>
                  </a:lnTo>
                  <a:lnTo>
                    <a:pt x="166" y="402"/>
                  </a:lnTo>
                  <a:lnTo>
                    <a:pt x="268" y="280"/>
                  </a:lnTo>
                  <a:lnTo>
                    <a:pt x="382" y="152"/>
                  </a:lnTo>
                  <a:lnTo>
                    <a:pt x="476" y="48"/>
                  </a:lnTo>
                  <a:lnTo>
                    <a:pt x="518" y="0"/>
                  </a:lnTo>
                  <a:lnTo>
                    <a:pt x="468" y="44"/>
                  </a:lnTo>
                  <a:lnTo>
                    <a:pt x="428" y="88"/>
                  </a:lnTo>
                  <a:lnTo>
                    <a:pt x="340" y="184"/>
                  </a:lnTo>
                  <a:lnTo>
                    <a:pt x="234" y="304"/>
                  </a:lnTo>
                  <a:lnTo>
                    <a:pt x="138" y="416"/>
                  </a:lnTo>
                  <a:lnTo>
                    <a:pt x="144" y="416"/>
                  </a:lnTo>
                  <a:lnTo>
                    <a:pt x="148" y="416"/>
                  </a:lnTo>
                  <a:lnTo>
                    <a:pt x="154" y="416"/>
                  </a:lnTo>
                  <a:lnTo>
                    <a:pt x="158" y="416"/>
                  </a:lnTo>
                  <a:lnTo>
                    <a:pt x="230" y="412"/>
                  </a:lnTo>
                  <a:lnTo>
                    <a:pt x="284" y="414"/>
                  </a:lnTo>
                  <a:lnTo>
                    <a:pt x="322" y="414"/>
                  </a:lnTo>
                  <a:lnTo>
                    <a:pt x="338" y="416"/>
                  </a:lnTo>
                  <a:lnTo>
                    <a:pt x="340" y="416"/>
                  </a:lnTo>
                  <a:lnTo>
                    <a:pt x="336" y="442"/>
                  </a:lnTo>
                  <a:lnTo>
                    <a:pt x="326" y="498"/>
                  </a:lnTo>
                  <a:lnTo>
                    <a:pt x="318" y="536"/>
                  </a:lnTo>
                  <a:lnTo>
                    <a:pt x="308" y="580"/>
                  </a:lnTo>
                  <a:lnTo>
                    <a:pt x="294" y="628"/>
                  </a:lnTo>
                  <a:lnTo>
                    <a:pt x="278" y="678"/>
                  </a:lnTo>
                  <a:lnTo>
                    <a:pt x="260" y="734"/>
                  </a:lnTo>
                  <a:lnTo>
                    <a:pt x="236" y="790"/>
                  </a:lnTo>
                  <a:lnTo>
                    <a:pt x="208" y="848"/>
                  </a:lnTo>
                  <a:lnTo>
                    <a:pt x="178" y="906"/>
                  </a:lnTo>
                  <a:lnTo>
                    <a:pt x="142" y="964"/>
                  </a:lnTo>
                  <a:lnTo>
                    <a:pt x="122" y="992"/>
                  </a:lnTo>
                  <a:lnTo>
                    <a:pt x="100" y="1022"/>
                  </a:lnTo>
                  <a:lnTo>
                    <a:pt x="76" y="1050"/>
                  </a:lnTo>
                  <a:lnTo>
                    <a:pt x="52" y="1076"/>
                  </a:lnTo>
                  <a:lnTo>
                    <a:pt x="28" y="1104"/>
                  </a:lnTo>
                  <a:lnTo>
                    <a:pt x="0" y="1130"/>
                  </a:lnTo>
                  <a:lnTo>
                    <a:pt x="16" y="1176"/>
                  </a:lnTo>
                  <a:lnTo>
                    <a:pt x="24" y="1172"/>
                  </a:lnTo>
                  <a:lnTo>
                    <a:pt x="34" y="1166"/>
                  </a:lnTo>
                  <a:lnTo>
                    <a:pt x="44" y="1162"/>
                  </a:lnTo>
                  <a:lnTo>
                    <a:pt x="52" y="1158"/>
                  </a:lnTo>
                  <a:lnTo>
                    <a:pt x="80" y="1130"/>
                  </a:lnTo>
                  <a:lnTo>
                    <a:pt x="106" y="1100"/>
                  </a:lnTo>
                  <a:lnTo>
                    <a:pt x="130" y="1072"/>
                  </a:lnTo>
                  <a:lnTo>
                    <a:pt x="154" y="1040"/>
                  </a:lnTo>
                  <a:lnTo>
                    <a:pt x="176" y="1010"/>
                  </a:lnTo>
                  <a:lnTo>
                    <a:pt x="196" y="980"/>
                  </a:lnTo>
                  <a:lnTo>
                    <a:pt x="234" y="916"/>
                  </a:lnTo>
                  <a:lnTo>
                    <a:pt x="266" y="856"/>
                  </a:lnTo>
                  <a:lnTo>
                    <a:pt x="294" y="794"/>
                  </a:lnTo>
                  <a:lnTo>
                    <a:pt x="318" y="734"/>
                  </a:lnTo>
                  <a:lnTo>
                    <a:pt x="338" y="678"/>
                  </a:lnTo>
                  <a:lnTo>
                    <a:pt x="354" y="624"/>
                  </a:lnTo>
                  <a:lnTo>
                    <a:pt x="368" y="574"/>
                  </a:lnTo>
                  <a:lnTo>
                    <a:pt x="378" y="528"/>
                  </a:lnTo>
                  <a:lnTo>
                    <a:pt x="386" y="490"/>
                  </a:lnTo>
                  <a:lnTo>
                    <a:pt x="396" y="430"/>
                  </a:lnTo>
                  <a:lnTo>
                    <a:pt x="400" y="402"/>
                  </a:lnTo>
                  <a:lnTo>
                    <a:pt x="398" y="402"/>
                  </a:lnTo>
                  <a:lnTo>
                    <a:pt x="392" y="402"/>
                  </a:lnTo>
                  <a:lnTo>
                    <a:pt x="384" y="402"/>
                  </a:lnTo>
                  <a:lnTo>
                    <a:pt x="372" y="400"/>
                  </a:lnTo>
                  <a:lnTo>
                    <a:pt x="362" y="400"/>
                  </a:lnTo>
                  <a:lnTo>
                    <a:pt x="322" y="398"/>
                  </a:lnTo>
                  <a:lnTo>
                    <a:pt x="300" y="398"/>
                  </a:lnTo>
                  <a:lnTo>
                    <a:pt x="296" y="398"/>
                  </a:lnTo>
                  <a:lnTo>
                    <a:pt x="288" y="398"/>
                  </a:lnTo>
                  <a:lnTo>
                    <a:pt x="280" y="398"/>
                  </a:lnTo>
                  <a:lnTo>
                    <a:pt x="264" y="398"/>
                  </a:lnTo>
                  <a:lnTo>
                    <a:pt x="258" y="398"/>
                  </a:lnTo>
                  <a:lnTo>
                    <a:pt x="208" y="400"/>
                  </a:lnTo>
                  <a:lnTo>
                    <a:pt x="186" y="400"/>
                  </a:lnTo>
                  <a:lnTo>
                    <a:pt x="276" y="296"/>
                  </a:lnTo>
                  <a:lnTo>
                    <a:pt x="378" y="180"/>
                  </a:lnTo>
                  <a:lnTo>
                    <a:pt x="468" y="78"/>
                  </a:lnTo>
                  <a:lnTo>
                    <a:pt x="526" y="14"/>
                  </a:lnTo>
                  <a:lnTo>
                    <a:pt x="496" y="38"/>
                  </a:lnTo>
                  <a:lnTo>
                    <a:pt x="496" y="40"/>
                  </a:lnTo>
                  <a:close/>
                </a:path>
              </a:pathLst>
            </a:custGeom>
            <a:solidFill>
              <a:srgbClr val="660033"/>
            </a:solidFill>
            <a:ln>
              <a:noFill/>
            </a:ln>
          </p:spPr>
          <p:txBody>
            <a:bodyPr/>
            <a:lstStyle/>
            <a:p>
              <a:pPr lvl="0">
                <a:defRPr lang="ko-KR" altLang="en-US"/>
              </a:pPr>
              <a:endParaRPr lang="zh-CN" altLang="en-US"/>
            </a:p>
          </p:txBody>
        </p:sp>
        <p:sp>
          <p:nvSpPr>
            <p:cNvPr id="227" name="Freeform 42"/>
            <p:cNvSpPr/>
            <p:nvPr/>
          </p:nvSpPr>
          <p:spPr>
            <a:xfrm>
              <a:off x="1752" y="830"/>
              <a:ext cx="360" cy="402"/>
            </a:xfrm>
            <a:custGeom>
              <a:avLst/>
              <a:gdLst>
                <a:gd name="T0" fmla="*/ 356 w 360"/>
                <a:gd name="T1" fmla="*/ 8 h 402"/>
                <a:gd name="T2" fmla="*/ 356 w 360"/>
                <a:gd name="T3" fmla="*/ 8 h 402"/>
                <a:gd name="T4" fmla="*/ 354 w 360"/>
                <a:gd name="T5" fmla="*/ 4 h 402"/>
                <a:gd name="T6" fmla="*/ 354 w 360"/>
                <a:gd name="T7" fmla="*/ 4 h 402"/>
                <a:gd name="T8" fmla="*/ 354 w 360"/>
                <a:gd name="T9" fmla="*/ 2 h 402"/>
                <a:gd name="T10" fmla="*/ 352 w 360"/>
                <a:gd name="T11" fmla="*/ 0 h 402"/>
                <a:gd name="T12" fmla="*/ 352 w 360"/>
                <a:gd name="T13" fmla="*/ 0 h 402"/>
                <a:gd name="T14" fmla="*/ 310 w 360"/>
                <a:gd name="T15" fmla="*/ 48 h 402"/>
                <a:gd name="T16" fmla="*/ 310 w 360"/>
                <a:gd name="T17" fmla="*/ 48 h 402"/>
                <a:gd name="T18" fmla="*/ 216 w 360"/>
                <a:gd name="T19" fmla="*/ 152 h 402"/>
                <a:gd name="T20" fmla="*/ 216 w 360"/>
                <a:gd name="T21" fmla="*/ 152 h 402"/>
                <a:gd name="T22" fmla="*/ 102 w 360"/>
                <a:gd name="T23" fmla="*/ 280 h 402"/>
                <a:gd name="T24" fmla="*/ 102 w 360"/>
                <a:gd name="T25" fmla="*/ 280 h 402"/>
                <a:gd name="T26" fmla="*/ 0 w 360"/>
                <a:gd name="T27" fmla="*/ 402 h 402"/>
                <a:gd name="T28" fmla="*/ 0 w 360"/>
                <a:gd name="T29" fmla="*/ 402 h 402"/>
                <a:gd name="T30" fmla="*/ 4 w 360"/>
                <a:gd name="T31" fmla="*/ 402 h 402"/>
                <a:gd name="T32" fmla="*/ 4 w 360"/>
                <a:gd name="T33" fmla="*/ 402 h 402"/>
                <a:gd name="T34" fmla="*/ 10 w 360"/>
                <a:gd name="T35" fmla="*/ 400 h 402"/>
                <a:gd name="T36" fmla="*/ 10 w 360"/>
                <a:gd name="T37" fmla="*/ 400 h 402"/>
                <a:gd name="T38" fmla="*/ 16 w 360"/>
                <a:gd name="T39" fmla="*/ 400 h 402"/>
                <a:gd name="T40" fmla="*/ 16 w 360"/>
                <a:gd name="T41" fmla="*/ 400 h 402"/>
                <a:gd name="T42" fmla="*/ 20 w 360"/>
                <a:gd name="T43" fmla="*/ 400 h 402"/>
                <a:gd name="T44" fmla="*/ 20 w 360"/>
                <a:gd name="T45" fmla="*/ 400 h 402"/>
                <a:gd name="T46" fmla="*/ 110 w 360"/>
                <a:gd name="T47" fmla="*/ 296 h 402"/>
                <a:gd name="T48" fmla="*/ 110 w 360"/>
                <a:gd name="T49" fmla="*/ 296 h 402"/>
                <a:gd name="T50" fmla="*/ 212 w 360"/>
                <a:gd name="T51" fmla="*/ 180 h 402"/>
                <a:gd name="T52" fmla="*/ 212 w 360"/>
                <a:gd name="T53" fmla="*/ 180 h 402"/>
                <a:gd name="T54" fmla="*/ 302 w 360"/>
                <a:gd name="T55" fmla="*/ 78 h 402"/>
                <a:gd name="T56" fmla="*/ 302 w 360"/>
                <a:gd name="T57" fmla="*/ 78 h 402"/>
                <a:gd name="T58" fmla="*/ 360 w 360"/>
                <a:gd name="T59" fmla="*/ 14 h 402"/>
                <a:gd name="T60" fmla="*/ 360 w 360"/>
                <a:gd name="T61" fmla="*/ 14 h 402"/>
                <a:gd name="T62" fmla="*/ 356 w 360"/>
                <a:gd name="T63" fmla="*/ 8 h 40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60"/>
                <a:gd name="T97" fmla="*/ 0 h 402"/>
                <a:gd name="T98" fmla="*/ 360 w 360"/>
                <a:gd name="T99" fmla="*/ 402 h 402"/>
              </a:gdLst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60" h="402">
                  <a:moveTo>
                    <a:pt x="356" y="8"/>
                  </a:moveTo>
                  <a:lnTo>
                    <a:pt x="356" y="8"/>
                  </a:lnTo>
                  <a:lnTo>
                    <a:pt x="354" y="4"/>
                  </a:lnTo>
                  <a:lnTo>
                    <a:pt x="354" y="2"/>
                  </a:lnTo>
                  <a:lnTo>
                    <a:pt x="352" y="0"/>
                  </a:lnTo>
                  <a:lnTo>
                    <a:pt x="310" y="48"/>
                  </a:lnTo>
                  <a:lnTo>
                    <a:pt x="216" y="152"/>
                  </a:lnTo>
                  <a:lnTo>
                    <a:pt x="102" y="280"/>
                  </a:lnTo>
                  <a:lnTo>
                    <a:pt x="0" y="402"/>
                  </a:lnTo>
                  <a:lnTo>
                    <a:pt x="4" y="402"/>
                  </a:lnTo>
                  <a:lnTo>
                    <a:pt x="10" y="400"/>
                  </a:lnTo>
                  <a:lnTo>
                    <a:pt x="16" y="400"/>
                  </a:lnTo>
                  <a:lnTo>
                    <a:pt x="20" y="400"/>
                  </a:lnTo>
                  <a:lnTo>
                    <a:pt x="110" y="296"/>
                  </a:lnTo>
                  <a:lnTo>
                    <a:pt x="212" y="180"/>
                  </a:lnTo>
                  <a:lnTo>
                    <a:pt x="302" y="78"/>
                  </a:lnTo>
                  <a:lnTo>
                    <a:pt x="360" y="14"/>
                  </a:lnTo>
                  <a:lnTo>
                    <a:pt x="356" y="8"/>
                  </a:lnTo>
                  <a:close/>
                </a:path>
              </a:pathLst>
            </a:custGeom>
            <a:solidFill>
              <a:srgbClr val="660033"/>
            </a:solidFill>
            <a:ln>
              <a:noFill/>
            </a:ln>
          </p:spPr>
          <p:txBody>
            <a:bodyPr/>
            <a:lstStyle/>
            <a:p>
              <a:pPr lvl="0">
                <a:defRPr lang="ko-KR" altLang="en-US"/>
              </a:pPr>
              <a:endParaRPr lang="zh-CN" altLang="en-US"/>
            </a:p>
          </p:txBody>
        </p:sp>
        <p:sp>
          <p:nvSpPr>
            <p:cNvPr id="228" name="Freeform 44"/>
            <p:cNvSpPr/>
            <p:nvPr/>
          </p:nvSpPr>
          <p:spPr>
            <a:xfrm>
              <a:off x="1602" y="1230"/>
              <a:ext cx="384" cy="776"/>
            </a:xfrm>
            <a:custGeom>
              <a:avLst/>
              <a:gdLst>
                <a:gd name="T0" fmla="*/ 376 w 384"/>
                <a:gd name="T1" fmla="*/ 2 h 776"/>
                <a:gd name="T2" fmla="*/ 368 w 384"/>
                <a:gd name="T3" fmla="*/ 2 h 776"/>
                <a:gd name="T4" fmla="*/ 356 w 384"/>
                <a:gd name="T5" fmla="*/ 0 h 776"/>
                <a:gd name="T6" fmla="*/ 358 w 384"/>
                <a:gd name="T7" fmla="*/ 2 h 776"/>
                <a:gd name="T8" fmla="*/ 364 w 384"/>
                <a:gd name="T9" fmla="*/ 2 h 776"/>
                <a:gd name="T10" fmla="*/ 366 w 384"/>
                <a:gd name="T11" fmla="*/ 2 h 776"/>
                <a:gd name="T12" fmla="*/ 352 w 384"/>
                <a:gd name="T13" fmla="*/ 92 h 776"/>
                <a:gd name="T14" fmla="*/ 342 w 384"/>
                <a:gd name="T15" fmla="*/ 132 h 776"/>
                <a:gd name="T16" fmla="*/ 318 w 384"/>
                <a:gd name="T17" fmla="*/ 230 h 776"/>
                <a:gd name="T18" fmla="*/ 300 w 384"/>
                <a:gd name="T19" fmla="*/ 286 h 776"/>
                <a:gd name="T20" fmla="*/ 254 w 384"/>
                <a:gd name="T21" fmla="*/ 406 h 776"/>
                <a:gd name="T22" fmla="*/ 192 w 384"/>
                <a:gd name="T23" fmla="*/ 530 h 776"/>
                <a:gd name="T24" fmla="*/ 172 w 384"/>
                <a:gd name="T25" fmla="*/ 562 h 776"/>
                <a:gd name="T26" fmla="*/ 130 w 384"/>
                <a:gd name="T27" fmla="*/ 626 h 776"/>
                <a:gd name="T28" fmla="*/ 82 w 384"/>
                <a:gd name="T29" fmla="*/ 688 h 776"/>
                <a:gd name="T30" fmla="*/ 28 w 384"/>
                <a:gd name="T31" fmla="*/ 746 h 776"/>
                <a:gd name="T32" fmla="*/ 0 w 384"/>
                <a:gd name="T33" fmla="*/ 776 h 776"/>
                <a:gd name="T34" fmla="*/ 8 w 384"/>
                <a:gd name="T35" fmla="*/ 772 h 776"/>
                <a:gd name="T36" fmla="*/ 18 w 384"/>
                <a:gd name="T37" fmla="*/ 766 h 776"/>
                <a:gd name="T38" fmla="*/ 28 w 384"/>
                <a:gd name="T39" fmla="*/ 762 h 776"/>
                <a:gd name="T40" fmla="*/ 36 w 384"/>
                <a:gd name="T41" fmla="*/ 758 h 776"/>
                <a:gd name="T42" fmla="*/ 90 w 384"/>
                <a:gd name="T43" fmla="*/ 700 h 776"/>
                <a:gd name="T44" fmla="*/ 138 w 384"/>
                <a:gd name="T45" fmla="*/ 640 h 776"/>
                <a:gd name="T46" fmla="*/ 180 w 384"/>
                <a:gd name="T47" fmla="*/ 580 h 776"/>
                <a:gd name="T48" fmla="*/ 218 w 384"/>
                <a:gd name="T49" fmla="*/ 516 h 776"/>
                <a:gd name="T50" fmla="*/ 278 w 384"/>
                <a:gd name="T51" fmla="*/ 394 h 776"/>
                <a:gd name="T52" fmla="*/ 322 w 384"/>
                <a:gd name="T53" fmla="*/ 278 h 776"/>
                <a:gd name="T54" fmla="*/ 338 w 384"/>
                <a:gd name="T55" fmla="*/ 224 h 776"/>
                <a:gd name="T56" fmla="*/ 362 w 384"/>
                <a:gd name="T57" fmla="*/ 128 h 776"/>
                <a:gd name="T58" fmla="*/ 370 w 384"/>
                <a:gd name="T59" fmla="*/ 90 h 776"/>
                <a:gd name="T60" fmla="*/ 384 w 384"/>
                <a:gd name="T61" fmla="*/ 2 h 776"/>
                <a:gd name="T62" fmla="*/ 382 w 384"/>
                <a:gd name="T63" fmla="*/ 2 h 776"/>
                <a:gd name="T64" fmla="*/ 376 w 384"/>
                <a:gd name="T65" fmla="*/ 2 h 77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84"/>
                <a:gd name="T100" fmla="*/ 0 h 776"/>
                <a:gd name="T101" fmla="*/ 384 w 384"/>
                <a:gd name="T102" fmla="*/ 776 h 776"/>
              </a:gdLst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84" h="776">
                  <a:moveTo>
                    <a:pt x="376" y="2"/>
                  </a:moveTo>
                  <a:lnTo>
                    <a:pt x="376" y="2"/>
                  </a:lnTo>
                  <a:lnTo>
                    <a:pt x="368" y="2"/>
                  </a:lnTo>
                  <a:lnTo>
                    <a:pt x="356" y="0"/>
                  </a:lnTo>
                  <a:lnTo>
                    <a:pt x="358" y="2"/>
                  </a:lnTo>
                  <a:lnTo>
                    <a:pt x="362" y="2"/>
                  </a:lnTo>
                  <a:lnTo>
                    <a:pt x="364" y="2"/>
                  </a:lnTo>
                  <a:lnTo>
                    <a:pt x="366" y="2"/>
                  </a:lnTo>
                  <a:lnTo>
                    <a:pt x="362" y="30"/>
                  </a:lnTo>
                  <a:lnTo>
                    <a:pt x="352" y="92"/>
                  </a:lnTo>
                  <a:lnTo>
                    <a:pt x="342" y="132"/>
                  </a:lnTo>
                  <a:lnTo>
                    <a:pt x="332" y="178"/>
                  </a:lnTo>
                  <a:lnTo>
                    <a:pt x="318" y="230"/>
                  </a:lnTo>
                  <a:lnTo>
                    <a:pt x="300" y="286"/>
                  </a:lnTo>
                  <a:lnTo>
                    <a:pt x="280" y="344"/>
                  </a:lnTo>
                  <a:lnTo>
                    <a:pt x="254" y="406"/>
                  </a:lnTo>
                  <a:lnTo>
                    <a:pt x="224" y="468"/>
                  </a:lnTo>
                  <a:lnTo>
                    <a:pt x="192" y="530"/>
                  </a:lnTo>
                  <a:lnTo>
                    <a:pt x="172" y="562"/>
                  </a:lnTo>
                  <a:lnTo>
                    <a:pt x="152" y="594"/>
                  </a:lnTo>
                  <a:lnTo>
                    <a:pt x="130" y="626"/>
                  </a:lnTo>
                  <a:lnTo>
                    <a:pt x="108" y="656"/>
                  </a:lnTo>
                  <a:lnTo>
                    <a:pt x="82" y="688"/>
                  </a:lnTo>
                  <a:lnTo>
                    <a:pt x="56" y="718"/>
                  </a:lnTo>
                  <a:lnTo>
                    <a:pt x="28" y="746"/>
                  </a:lnTo>
                  <a:lnTo>
                    <a:pt x="0" y="776"/>
                  </a:lnTo>
                  <a:lnTo>
                    <a:pt x="8" y="772"/>
                  </a:lnTo>
                  <a:lnTo>
                    <a:pt x="18" y="766"/>
                  </a:lnTo>
                  <a:lnTo>
                    <a:pt x="28" y="762"/>
                  </a:lnTo>
                  <a:lnTo>
                    <a:pt x="36" y="758"/>
                  </a:lnTo>
                  <a:lnTo>
                    <a:pt x="64" y="730"/>
                  </a:lnTo>
                  <a:lnTo>
                    <a:pt x="90" y="700"/>
                  </a:lnTo>
                  <a:lnTo>
                    <a:pt x="114" y="672"/>
                  </a:lnTo>
                  <a:lnTo>
                    <a:pt x="138" y="640"/>
                  </a:lnTo>
                  <a:lnTo>
                    <a:pt x="160" y="610"/>
                  </a:lnTo>
                  <a:lnTo>
                    <a:pt x="180" y="580"/>
                  </a:lnTo>
                  <a:lnTo>
                    <a:pt x="218" y="516"/>
                  </a:lnTo>
                  <a:lnTo>
                    <a:pt x="250" y="456"/>
                  </a:lnTo>
                  <a:lnTo>
                    <a:pt x="278" y="394"/>
                  </a:lnTo>
                  <a:lnTo>
                    <a:pt x="302" y="334"/>
                  </a:lnTo>
                  <a:lnTo>
                    <a:pt x="322" y="278"/>
                  </a:lnTo>
                  <a:lnTo>
                    <a:pt x="338" y="224"/>
                  </a:lnTo>
                  <a:lnTo>
                    <a:pt x="352" y="174"/>
                  </a:lnTo>
                  <a:lnTo>
                    <a:pt x="362" y="128"/>
                  </a:lnTo>
                  <a:lnTo>
                    <a:pt x="370" y="90"/>
                  </a:lnTo>
                  <a:lnTo>
                    <a:pt x="380" y="30"/>
                  </a:lnTo>
                  <a:lnTo>
                    <a:pt x="384" y="2"/>
                  </a:lnTo>
                  <a:lnTo>
                    <a:pt x="382" y="2"/>
                  </a:lnTo>
                  <a:lnTo>
                    <a:pt x="376" y="2"/>
                  </a:lnTo>
                  <a:close/>
                </a:path>
              </a:pathLst>
            </a:custGeom>
            <a:solidFill>
              <a:srgbClr val="cc0078"/>
            </a:solidFill>
            <a:ln>
              <a:noFill/>
            </a:ln>
          </p:spPr>
          <p:txBody>
            <a:bodyPr/>
            <a:lstStyle/>
            <a:p>
              <a:pPr lvl="0">
                <a:defRPr lang="ko-KR" altLang="en-US"/>
              </a:pPr>
              <a:endParaRPr lang="zh-CN" altLang="en-US"/>
            </a:p>
          </p:txBody>
        </p:sp>
        <p:sp>
          <p:nvSpPr>
            <p:cNvPr id="229" name="Freeform 47"/>
            <p:cNvSpPr/>
            <p:nvPr/>
          </p:nvSpPr>
          <p:spPr>
            <a:xfrm>
              <a:off x="1604" y="829"/>
              <a:ext cx="734" cy="1176"/>
            </a:xfrm>
            <a:custGeom>
              <a:avLst/>
              <a:gdLst>
                <a:gd name="T0" fmla="*/ 734 w 734"/>
                <a:gd name="T1" fmla="*/ 536 h 1176"/>
                <a:gd name="T2" fmla="*/ 710 w 734"/>
                <a:gd name="T3" fmla="*/ 520 h 1176"/>
                <a:gd name="T4" fmla="*/ 684 w 734"/>
                <a:gd name="T5" fmla="*/ 506 h 1176"/>
                <a:gd name="T6" fmla="*/ 660 w 734"/>
                <a:gd name="T7" fmla="*/ 494 h 1176"/>
                <a:gd name="T8" fmla="*/ 638 w 734"/>
                <a:gd name="T9" fmla="*/ 482 h 1176"/>
                <a:gd name="T10" fmla="*/ 608 w 734"/>
                <a:gd name="T11" fmla="*/ 470 h 1176"/>
                <a:gd name="T12" fmla="*/ 584 w 734"/>
                <a:gd name="T13" fmla="*/ 462 h 1176"/>
                <a:gd name="T14" fmla="*/ 570 w 734"/>
                <a:gd name="T15" fmla="*/ 456 h 1176"/>
                <a:gd name="T16" fmla="*/ 564 w 734"/>
                <a:gd name="T17" fmla="*/ 456 h 1176"/>
                <a:gd name="T18" fmla="*/ 534 w 734"/>
                <a:gd name="T19" fmla="*/ 552 h 1176"/>
                <a:gd name="T20" fmla="*/ 518 w 734"/>
                <a:gd name="T21" fmla="*/ 594 h 1176"/>
                <a:gd name="T22" fmla="*/ 474 w 734"/>
                <a:gd name="T23" fmla="*/ 696 h 1176"/>
                <a:gd name="T24" fmla="*/ 446 w 734"/>
                <a:gd name="T25" fmla="*/ 750 h 1176"/>
                <a:gd name="T26" fmla="*/ 374 w 734"/>
                <a:gd name="T27" fmla="*/ 868 h 1176"/>
                <a:gd name="T28" fmla="*/ 328 w 734"/>
                <a:gd name="T29" fmla="*/ 926 h 1176"/>
                <a:gd name="T30" fmla="*/ 278 w 734"/>
                <a:gd name="T31" fmla="*/ 982 h 1176"/>
                <a:gd name="T32" fmla="*/ 250 w 734"/>
                <a:gd name="T33" fmla="*/ 1012 h 1176"/>
                <a:gd name="T34" fmla="*/ 188 w 734"/>
                <a:gd name="T35" fmla="*/ 1064 h 1176"/>
                <a:gd name="T36" fmla="*/ 118 w 734"/>
                <a:gd name="T37" fmla="*/ 1114 h 1176"/>
                <a:gd name="T38" fmla="*/ 40 w 734"/>
                <a:gd name="T39" fmla="*/ 1158 h 1176"/>
                <a:gd name="T40" fmla="*/ 0 w 734"/>
                <a:gd name="T41" fmla="*/ 1176 h 1176"/>
                <a:gd name="T42" fmla="*/ 8 w 734"/>
                <a:gd name="T43" fmla="*/ 1172 h 1176"/>
                <a:gd name="T44" fmla="*/ 18 w 734"/>
                <a:gd name="T45" fmla="*/ 1168 h 1176"/>
                <a:gd name="T46" fmla="*/ 28 w 734"/>
                <a:gd name="T47" fmla="*/ 1164 h 1176"/>
                <a:gd name="T48" fmla="*/ 36 w 734"/>
                <a:gd name="T49" fmla="*/ 1160 h 1176"/>
                <a:gd name="T50" fmla="*/ 90 w 734"/>
                <a:gd name="T51" fmla="*/ 1102 h 1176"/>
                <a:gd name="T52" fmla="*/ 138 w 734"/>
                <a:gd name="T53" fmla="*/ 1042 h 1176"/>
                <a:gd name="T54" fmla="*/ 180 w 734"/>
                <a:gd name="T55" fmla="*/ 980 h 1176"/>
                <a:gd name="T56" fmla="*/ 218 w 734"/>
                <a:gd name="T57" fmla="*/ 918 h 1176"/>
                <a:gd name="T58" fmla="*/ 276 w 734"/>
                <a:gd name="T59" fmla="*/ 794 h 1176"/>
                <a:gd name="T60" fmla="*/ 320 w 734"/>
                <a:gd name="T61" fmla="*/ 678 h 1176"/>
                <a:gd name="T62" fmla="*/ 336 w 734"/>
                <a:gd name="T63" fmla="*/ 624 h 1176"/>
                <a:gd name="T64" fmla="*/ 360 w 734"/>
                <a:gd name="T65" fmla="*/ 528 h 1176"/>
                <a:gd name="T66" fmla="*/ 368 w 734"/>
                <a:gd name="T67" fmla="*/ 490 h 1176"/>
                <a:gd name="T68" fmla="*/ 382 w 734"/>
                <a:gd name="T69" fmla="*/ 402 h 1176"/>
                <a:gd name="T70" fmla="*/ 380 w 734"/>
                <a:gd name="T71" fmla="*/ 402 h 1176"/>
                <a:gd name="T72" fmla="*/ 374 w 734"/>
                <a:gd name="T73" fmla="*/ 402 h 1176"/>
                <a:gd name="T74" fmla="*/ 366 w 734"/>
                <a:gd name="T75" fmla="*/ 402 h 1176"/>
                <a:gd name="T76" fmla="*/ 354 w 734"/>
                <a:gd name="T77" fmla="*/ 400 h 1176"/>
                <a:gd name="T78" fmla="*/ 356 w 734"/>
                <a:gd name="T79" fmla="*/ 402 h 1176"/>
                <a:gd name="T80" fmla="*/ 358 w 734"/>
                <a:gd name="T81" fmla="*/ 402 h 1176"/>
                <a:gd name="T82" fmla="*/ 362 w 734"/>
                <a:gd name="T83" fmla="*/ 402 h 1176"/>
                <a:gd name="T84" fmla="*/ 344 w 734"/>
                <a:gd name="T85" fmla="*/ 400 h 1176"/>
                <a:gd name="T86" fmla="*/ 304 w 734"/>
                <a:gd name="T87" fmla="*/ 398 h 1176"/>
                <a:gd name="T88" fmla="*/ 246 w 734"/>
                <a:gd name="T89" fmla="*/ 398 h 1176"/>
                <a:gd name="T90" fmla="*/ 168 w 734"/>
                <a:gd name="T91" fmla="*/ 402 h 1176"/>
                <a:gd name="T92" fmla="*/ 258 w 734"/>
                <a:gd name="T93" fmla="*/ 296 h 1176"/>
                <a:gd name="T94" fmla="*/ 358 w 734"/>
                <a:gd name="T95" fmla="*/ 180 h 1176"/>
                <a:gd name="T96" fmla="*/ 448 w 734"/>
                <a:gd name="T97" fmla="*/ 78 h 1176"/>
                <a:gd name="T98" fmla="*/ 506 w 734"/>
                <a:gd name="T99" fmla="*/ 14 h 1176"/>
                <a:gd name="T100" fmla="*/ 502 w 734"/>
                <a:gd name="T101" fmla="*/ 8 h 1176"/>
                <a:gd name="T102" fmla="*/ 500 w 734"/>
                <a:gd name="T103" fmla="*/ 4 h 1176"/>
                <a:gd name="T104" fmla="*/ 500 w 734"/>
                <a:gd name="T105" fmla="*/ 0 h 1176"/>
                <a:gd name="T106" fmla="*/ 498 w 734"/>
                <a:gd name="T107" fmla="*/ 0 h 1176"/>
                <a:gd name="T108" fmla="*/ 536 w 734"/>
                <a:gd name="T109" fmla="*/ 78 h 1176"/>
                <a:gd name="T110" fmla="*/ 610 w 734"/>
                <a:gd name="T111" fmla="*/ 236 h 1176"/>
                <a:gd name="T112" fmla="*/ 686 w 734"/>
                <a:gd name="T113" fmla="*/ 408 h 1176"/>
                <a:gd name="T114" fmla="*/ 716 w 734"/>
                <a:gd name="T115" fmla="*/ 480 h 1176"/>
                <a:gd name="T116" fmla="*/ 734 w 734"/>
                <a:gd name="T117" fmla="*/ 536 h 117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734"/>
                <a:gd name="T178" fmla="*/ 0 h 1176"/>
                <a:gd name="T179" fmla="*/ 734 w 734"/>
                <a:gd name="T180" fmla="*/ 1176 h 1176"/>
              </a:gdLst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734" h="1176">
                  <a:moveTo>
                    <a:pt x="734" y="536"/>
                  </a:moveTo>
                  <a:lnTo>
                    <a:pt x="734" y="536"/>
                  </a:lnTo>
                  <a:lnTo>
                    <a:pt x="710" y="520"/>
                  </a:lnTo>
                  <a:lnTo>
                    <a:pt x="684" y="506"/>
                  </a:lnTo>
                  <a:lnTo>
                    <a:pt x="660" y="494"/>
                  </a:lnTo>
                  <a:lnTo>
                    <a:pt x="638" y="482"/>
                  </a:lnTo>
                  <a:lnTo>
                    <a:pt x="608" y="470"/>
                  </a:lnTo>
                  <a:lnTo>
                    <a:pt x="584" y="462"/>
                  </a:lnTo>
                  <a:lnTo>
                    <a:pt x="570" y="456"/>
                  </a:lnTo>
                  <a:lnTo>
                    <a:pt x="564" y="456"/>
                  </a:lnTo>
                  <a:lnTo>
                    <a:pt x="556" y="486"/>
                  </a:lnTo>
                  <a:lnTo>
                    <a:pt x="534" y="552"/>
                  </a:lnTo>
                  <a:lnTo>
                    <a:pt x="518" y="594"/>
                  </a:lnTo>
                  <a:lnTo>
                    <a:pt x="500" y="642"/>
                  </a:lnTo>
                  <a:lnTo>
                    <a:pt x="474" y="696"/>
                  </a:lnTo>
                  <a:lnTo>
                    <a:pt x="446" y="750"/>
                  </a:lnTo>
                  <a:lnTo>
                    <a:pt x="412" y="808"/>
                  </a:lnTo>
                  <a:lnTo>
                    <a:pt x="374" y="868"/>
                  </a:lnTo>
                  <a:lnTo>
                    <a:pt x="352" y="896"/>
                  </a:lnTo>
                  <a:lnTo>
                    <a:pt x="328" y="926"/>
                  </a:lnTo>
                  <a:lnTo>
                    <a:pt x="304" y="954"/>
                  </a:lnTo>
                  <a:lnTo>
                    <a:pt x="278" y="982"/>
                  </a:lnTo>
                  <a:lnTo>
                    <a:pt x="250" y="1012"/>
                  </a:lnTo>
                  <a:lnTo>
                    <a:pt x="220" y="1038"/>
                  </a:lnTo>
                  <a:lnTo>
                    <a:pt x="188" y="1064"/>
                  </a:lnTo>
                  <a:lnTo>
                    <a:pt x="154" y="1090"/>
                  </a:lnTo>
                  <a:lnTo>
                    <a:pt x="118" y="1114"/>
                  </a:lnTo>
                  <a:lnTo>
                    <a:pt x="80" y="1136"/>
                  </a:lnTo>
                  <a:lnTo>
                    <a:pt x="40" y="1158"/>
                  </a:lnTo>
                  <a:lnTo>
                    <a:pt x="0" y="1176"/>
                  </a:lnTo>
                  <a:lnTo>
                    <a:pt x="8" y="1172"/>
                  </a:lnTo>
                  <a:lnTo>
                    <a:pt x="18" y="1168"/>
                  </a:lnTo>
                  <a:lnTo>
                    <a:pt x="28" y="1164"/>
                  </a:lnTo>
                  <a:lnTo>
                    <a:pt x="36" y="1160"/>
                  </a:lnTo>
                  <a:lnTo>
                    <a:pt x="64" y="1130"/>
                  </a:lnTo>
                  <a:lnTo>
                    <a:pt x="90" y="1102"/>
                  </a:lnTo>
                  <a:lnTo>
                    <a:pt x="114" y="1072"/>
                  </a:lnTo>
                  <a:lnTo>
                    <a:pt x="138" y="1042"/>
                  </a:lnTo>
                  <a:lnTo>
                    <a:pt x="160" y="1010"/>
                  </a:lnTo>
                  <a:lnTo>
                    <a:pt x="180" y="980"/>
                  </a:lnTo>
                  <a:lnTo>
                    <a:pt x="218" y="918"/>
                  </a:lnTo>
                  <a:lnTo>
                    <a:pt x="250" y="856"/>
                  </a:lnTo>
                  <a:lnTo>
                    <a:pt x="276" y="794"/>
                  </a:lnTo>
                  <a:lnTo>
                    <a:pt x="300" y="736"/>
                  </a:lnTo>
                  <a:lnTo>
                    <a:pt x="320" y="678"/>
                  </a:lnTo>
                  <a:lnTo>
                    <a:pt x="336" y="624"/>
                  </a:lnTo>
                  <a:lnTo>
                    <a:pt x="350" y="574"/>
                  </a:lnTo>
                  <a:lnTo>
                    <a:pt x="360" y="528"/>
                  </a:lnTo>
                  <a:lnTo>
                    <a:pt x="368" y="490"/>
                  </a:lnTo>
                  <a:lnTo>
                    <a:pt x="378" y="430"/>
                  </a:lnTo>
                  <a:lnTo>
                    <a:pt x="382" y="402"/>
                  </a:lnTo>
                  <a:lnTo>
                    <a:pt x="380" y="402"/>
                  </a:lnTo>
                  <a:lnTo>
                    <a:pt x="374" y="402"/>
                  </a:lnTo>
                  <a:lnTo>
                    <a:pt x="366" y="402"/>
                  </a:lnTo>
                  <a:lnTo>
                    <a:pt x="354" y="400"/>
                  </a:lnTo>
                  <a:lnTo>
                    <a:pt x="356" y="402"/>
                  </a:lnTo>
                  <a:lnTo>
                    <a:pt x="358" y="402"/>
                  </a:lnTo>
                  <a:lnTo>
                    <a:pt x="360" y="402"/>
                  </a:lnTo>
                  <a:lnTo>
                    <a:pt x="362" y="402"/>
                  </a:lnTo>
                  <a:lnTo>
                    <a:pt x="344" y="400"/>
                  </a:lnTo>
                  <a:lnTo>
                    <a:pt x="304" y="398"/>
                  </a:lnTo>
                  <a:lnTo>
                    <a:pt x="246" y="398"/>
                  </a:lnTo>
                  <a:lnTo>
                    <a:pt x="168" y="402"/>
                  </a:lnTo>
                  <a:lnTo>
                    <a:pt x="258" y="296"/>
                  </a:lnTo>
                  <a:lnTo>
                    <a:pt x="358" y="180"/>
                  </a:lnTo>
                  <a:lnTo>
                    <a:pt x="448" y="78"/>
                  </a:lnTo>
                  <a:lnTo>
                    <a:pt x="506" y="14"/>
                  </a:lnTo>
                  <a:lnTo>
                    <a:pt x="502" y="8"/>
                  </a:lnTo>
                  <a:lnTo>
                    <a:pt x="500" y="4"/>
                  </a:lnTo>
                  <a:lnTo>
                    <a:pt x="500" y="0"/>
                  </a:lnTo>
                  <a:lnTo>
                    <a:pt x="498" y="0"/>
                  </a:lnTo>
                  <a:lnTo>
                    <a:pt x="536" y="78"/>
                  </a:lnTo>
                  <a:lnTo>
                    <a:pt x="610" y="236"/>
                  </a:lnTo>
                  <a:lnTo>
                    <a:pt x="650" y="324"/>
                  </a:lnTo>
                  <a:lnTo>
                    <a:pt x="686" y="408"/>
                  </a:lnTo>
                  <a:lnTo>
                    <a:pt x="716" y="480"/>
                  </a:lnTo>
                  <a:lnTo>
                    <a:pt x="726" y="512"/>
                  </a:lnTo>
                  <a:lnTo>
                    <a:pt x="734" y="536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/>
            <a:lstStyle/>
            <a:p>
              <a:pPr lvl="0">
                <a:defRPr lang="ko-KR" altLang="en-US"/>
              </a:pPr>
              <a:endParaRPr lang="zh-CN" altLang="en-US"/>
            </a:p>
          </p:txBody>
        </p:sp>
      </p:grpSp>
      <p:grpSp>
        <p:nvGrpSpPr>
          <p:cNvPr id="230" name="Group 78"/>
          <p:cNvGrpSpPr/>
          <p:nvPr/>
        </p:nvGrpSpPr>
        <p:grpSpPr>
          <a:xfrm rot="19797284">
            <a:off x="7475116" y="4700342"/>
            <a:ext cx="1442051" cy="1834373"/>
            <a:chOff x="1586" y="829"/>
            <a:chExt cx="752" cy="1177"/>
          </a:xfrm>
        </p:grpSpPr>
        <p:pic>
          <p:nvPicPr>
            <p:cNvPr id="231" name="Picture 38"/>
            <p:cNvPicPr>
              <a:picLocks noChangeAspect="1" noChangeArrowheads="1"/>
            </p:cNvPicPr>
            <p:nvPr/>
          </p:nvPicPr>
          <p:blipFill rotWithShape="1">
            <a:blip r:embed="rId10"/>
            <a:srcRect/>
            <a:stretch>
              <a:fillRect/>
            </a:stretch>
          </p:blipFill>
          <p:spPr>
            <a:xfrm>
              <a:off x="1746" y="1222"/>
              <a:ext cx="18" cy="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" name="Freeform 39"/>
            <p:cNvSpPr/>
            <p:nvPr/>
          </p:nvSpPr>
          <p:spPr>
            <a:xfrm>
              <a:off x="2112" y="1286"/>
              <a:ext cx="226" cy="86"/>
            </a:xfrm>
            <a:custGeom>
              <a:avLst/>
              <a:gdLst>
                <a:gd name="T0" fmla="*/ 202 w 226"/>
                <a:gd name="T1" fmla="*/ 66 h 86"/>
                <a:gd name="T2" fmla="*/ 202 w 226"/>
                <a:gd name="T3" fmla="*/ 66 h 86"/>
                <a:gd name="T4" fmla="*/ 176 w 226"/>
                <a:gd name="T5" fmla="*/ 50 h 86"/>
                <a:gd name="T6" fmla="*/ 176 w 226"/>
                <a:gd name="T7" fmla="*/ 50 h 86"/>
                <a:gd name="T8" fmla="*/ 152 w 226"/>
                <a:gd name="T9" fmla="*/ 38 h 86"/>
                <a:gd name="T10" fmla="*/ 152 w 226"/>
                <a:gd name="T11" fmla="*/ 38 h 86"/>
                <a:gd name="T12" fmla="*/ 130 w 226"/>
                <a:gd name="T13" fmla="*/ 28 h 86"/>
                <a:gd name="T14" fmla="*/ 130 w 226"/>
                <a:gd name="T15" fmla="*/ 28 h 86"/>
                <a:gd name="T16" fmla="*/ 100 w 226"/>
                <a:gd name="T17" fmla="*/ 16 h 86"/>
                <a:gd name="T18" fmla="*/ 100 w 226"/>
                <a:gd name="T19" fmla="*/ 16 h 86"/>
                <a:gd name="T20" fmla="*/ 78 w 226"/>
                <a:gd name="T21" fmla="*/ 6 h 86"/>
                <a:gd name="T22" fmla="*/ 78 w 226"/>
                <a:gd name="T23" fmla="*/ 6 h 86"/>
                <a:gd name="T24" fmla="*/ 62 w 226"/>
                <a:gd name="T25" fmla="*/ 2 h 86"/>
                <a:gd name="T26" fmla="*/ 62 w 226"/>
                <a:gd name="T27" fmla="*/ 2 h 86"/>
                <a:gd name="T28" fmla="*/ 56 w 226"/>
                <a:gd name="T29" fmla="*/ 0 h 86"/>
                <a:gd name="T30" fmla="*/ 0 w 226"/>
                <a:gd name="T31" fmla="*/ 10 h 86"/>
                <a:gd name="T32" fmla="*/ 0 w 226"/>
                <a:gd name="T33" fmla="*/ 10 h 86"/>
                <a:gd name="T34" fmla="*/ 6 w 226"/>
                <a:gd name="T35" fmla="*/ 12 h 86"/>
                <a:gd name="T36" fmla="*/ 6 w 226"/>
                <a:gd name="T37" fmla="*/ 12 h 86"/>
                <a:gd name="T38" fmla="*/ 20 w 226"/>
                <a:gd name="T39" fmla="*/ 16 h 86"/>
                <a:gd name="T40" fmla="*/ 20 w 226"/>
                <a:gd name="T41" fmla="*/ 16 h 86"/>
                <a:gd name="T42" fmla="*/ 42 w 226"/>
                <a:gd name="T43" fmla="*/ 24 h 86"/>
                <a:gd name="T44" fmla="*/ 42 w 226"/>
                <a:gd name="T45" fmla="*/ 24 h 86"/>
                <a:gd name="T46" fmla="*/ 70 w 226"/>
                <a:gd name="T47" fmla="*/ 36 h 86"/>
                <a:gd name="T48" fmla="*/ 70 w 226"/>
                <a:gd name="T49" fmla="*/ 36 h 86"/>
                <a:gd name="T50" fmla="*/ 92 w 226"/>
                <a:gd name="T51" fmla="*/ 46 h 86"/>
                <a:gd name="T52" fmla="*/ 92 w 226"/>
                <a:gd name="T53" fmla="*/ 46 h 86"/>
                <a:gd name="T54" fmla="*/ 114 w 226"/>
                <a:gd name="T55" fmla="*/ 56 h 86"/>
                <a:gd name="T56" fmla="*/ 114 w 226"/>
                <a:gd name="T57" fmla="*/ 56 h 86"/>
                <a:gd name="T58" fmla="*/ 136 w 226"/>
                <a:gd name="T59" fmla="*/ 70 h 86"/>
                <a:gd name="T60" fmla="*/ 136 w 226"/>
                <a:gd name="T61" fmla="*/ 70 h 86"/>
                <a:gd name="T62" fmla="*/ 160 w 226"/>
                <a:gd name="T63" fmla="*/ 86 h 86"/>
                <a:gd name="T64" fmla="*/ 226 w 226"/>
                <a:gd name="T65" fmla="*/ 82 h 86"/>
                <a:gd name="T66" fmla="*/ 226 w 226"/>
                <a:gd name="T67" fmla="*/ 82 h 86"/>
                <a:gd name="T68" fmla="*/ 202 w 226"/>
                <a:gd name="T69" fmla="*/ 66 h 86"/>
                <a:gd name="T70" fmla="*/ 202 w 226"/>
                <a:gd name="T71" fmla="*/ 66 h 8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26"/>
                <a:gd name="T109" fmla="*/ 0 h 86"/>
                <a:gd name="T110" fmla="*/ 226 w 226"/>
                <a:gd name="T111" fmla="*/ 86 h 86"/>
              </a:gdLst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26" h="86">
                  <a:moveTo>
                    <a:pt x="202" y="66"/>
                  </a:moveTo>
                  <a:lnTo>
                    <a:pt x="202" y="66"/>
                  </a:lnTo>
                  <a:lnTo>
                    <a:pt x="176" y="50"/>
                  </a:lnTo>
                  <a:lnTo>
                    <a:pt x="152" y="38"/>
                  </a:lnTo>
                  <a:lnTo>
                    <a:pt x="130" y="28"/>
                  </a:lnTo>
                  <a:lnTo>
                    <a:pt x="100" y="16"/>
                  </a:lnTo>
                  <a:lnTo>
                    <a:pt x="78" y="6"/>
                  </a:lnTo>
                  <a:lnTo>
                    <a:pt x="62" y="2"/>
                  </a:lnTo>
                  <a:lnTo>
                    <a:pt x="56" y="0"/>
                  </a:lnTo>
                  <a:lnTo>
                    <a:pt x="0" y="10"/>
                  </a:lnTo>
                  <a:lnTo>
                    <a:pt x="6" y="12"/>
                  </a:lnTo>
                  <a:lnTo>
                    <a:pt x="20" y="16"/>
                  </a:lnTo>
                  <a:lnTo>
                    <a:pt x="42" y="24"/>
                  </a:lnTo>
                  <a:lnTo>
                    <a:pt x="70" y="36"/>
                  </a:lnTo>
                  <a:lnTo>
                    <a:pt x="92" y="46"/>
                  </a:lnTo>
                  <a:lnTo>
                    <a:pt x="114" y="56"/>
                  </a:lnTo>
                  <a:lnTo>
                    <a:pt x="136" y="70"/>
                  </a:lnTo>
                  <a:lnTo>
                    <a:pt x="160" y="86"/>
                  </a:lnTo>
                  <a:lnTo>
                    <a:pt x="226" y="82"/>
                  </a:lnTo>
                  <a:lnTo>
                    <a:pt x="202" y="66"/>
                  </a:lnTo>
                  <a:close/>
                </a:path>
              </a:pathLst>
            </a:custGeom>
            <a:solidFill>
              <a:srgbClr val="660033"/>
            </a:solidFill>
            <a:ln>
              <a:noFill/>
            </a:ln>
          </p:spPr>
          <p:txBody>
            <a:bodyPr/>
            <a:lstStyle/>
            <a:p>
              <a:pPr lvl="0">
                <a:defRPr lang="ko-KR" altLang="en-US"/>
              </a:pPr>
              <a:endParaRPr lang="zh-CN" altLang="en-US"/>
            </a:p>
          </p:txBody>
        </p:sp>
        <p:sp>
          <p:nvSpPr>
            <p:cNvPr id="233" name="Freeform 40"/>
            <p:cNvSpPr/>
            <p:nvPr/>
          </p:nvSpPr>
          <p:spPr>
            <a:xfrm>
              <a:off x="1586" y="830"/>
              <a:ext cx="526" cy="1176"/>
            </a:xfrm>
            <a:custGeom>
              <a:avLst/>
              <a:gdLst>
                <a:gd name="T0" fmla="*/ 474 w 526"/>
                <a:gd name="T1" fmla="*/ 56 h 1176"/>
                <a:gd name="T2" fmla="*/ 420 w 526"/>
                <a:gd name="T3" fmla="*/ 116 h 1176"/>
                <a:gd name="T4" fmla="*/ 242 w 526"/>
                <a:gd name="T5" fmla="*/ 318 h 1176"/>
                <a:gd name="T6" fmla="*/ 170 w 526"/>
                <a:gd name="T7" fmla="*/ 402 h 1176"/>
                <a:gd name="T8" fmla="*/ 268 w 526"/>
                <a:gd name="T9" fmla="*/ 280 h 1176"/>
                <a:gd name="T10" fmla="*/ 382 w 526"/>
                <a:gd name="T11" fmla="*/ 152 h 1176"/>
                <a:gd name="T12" fmla="*/ 518 w 526"/>
                <a:gd name="T13" fmla="*/ 0 h 1176"/>
                <a:gd name="T14" fmla="*/ 428 w 526"/>
                <a:gd name="T15" fmla="*/ 88 h 1176"/>
                <a:gd name="T16" fmla="*/ 340 w 526"/>
                <a:gd name="T17" fmla="*/ 184 h 1176"/>
                <a:gd name="T18" fmla="*/ 138 w 526"/>
                <a:gd name="T19" fmla="*/ 416 h 1176"/>
                <a:gd name="T20" fmla="*/ 144 w 526"/>
                <a:gd name="T21" fmla="*/ 416 h 1176"/>
                <a:gd name="T22" fmla="*/ 154 w 526"/>
                <a:gd name="T23" fmla="*/ 416 h 1176"/>
                <a:gd name="T24" fmla="*/ 158 w 526"/>
                <a:gd name="T25" fmla="*/ 416 h 1176"/>
                <a:gd name="T26" fmla="*/ 284 w 526"/>
                <a:gd name="T27" fmla="*/ 414 h 1176"/>
                <a:gd name="T28" fmla="*/ 322 w 526"/>
                <a:gd name="T29" fmla="*/ 414 h 1176"/>
                <a:gd name="T30" fmla="*/ 340 w 526"/>
                <a:gd name="T31" fmla="*/ 416 h 1176"/>
                <a:gd name="T32" fmla="*/ 336 w 526"/>
                <a:gd name="T33" fmla="*/ 442 h 1176"/>
                <a:gd name="T34" fmla="*/ 318 w 526"/>
                <a:gd name="T35" fmla="*/ 536 h 1176"/>
                <a:gd name="T36" fmla="*/ 278 w 526"/>
                <a:gd name="T37" fmla="*/ 678 h 1176"/>
                <a:gd name="T38" fmla="*/ 236 w 526"/>
                <a:gd name="T39" fmla="*/ 790 h 1176"/>
                <a:gd name="T40" fmla="*/ 178 w 526"/>
                <a:gd name="T41" fmla="*/ 906 h 1176"/>
                <a:gd name="T42" fmla="*/ 100 w 526"/>
                <a:gd name="T43" fmla="*/ 1022 h 1176"/>
                <a:gd name="T44" fmla="*/ 28 w 526"/>
                <a:gd name="T45" fmla="*/ 1104 h 1176"/>
                <a:gd name="T46" fmla="*/ 16 w 526"/>
                <a:gd name="T47" fmla="*/ 1176 h 1176"/>
                <a:gd name="T48" fmla="*/ 34 w 526"/>
                <a:gd name="T49" fmla="*/ 1166 h 1176"/>
                <a:gd name="T50" fmla="*/ 44 w 526"/>
                <a:gd name="T51" fmla="*/ 1162 h 1176"/>
                <a:gd name="T52" fmla="*/ 80 w 526"/>
                <a:gd name="T53" fmla="*/ 1130 h 1176"/>
                <a:gd name="T54" fmla="*/ 154 w 526"/>
                <a:gd name="T55" fmla="*/ 1040 h 1176"/>
                <a:gd name="T56" fmla="*/ 234 w 526"/>
                <a:gd name="T57" fmla="*/ 916 h 1176"/>
                <a:gd name="T58" fmla="*/ 294 w 526"/>
                <a:gd name="T59" fmla="*/ 794 h 1176"/>
                <a:gd name="T60" fmla="*/ 338 w 526"/>
                <a:gd name="T61" fmla="*/ 678 h 1176"/>
                <a:gd name="T62" fmla="*/ 378 w 526"/>
                <a:gd name="T63" fmla="*/ 528 h 1176"/>
                <a:gd name="T64" fmla="*/ 396 w 526"/>
                <a:gd name="T65" fmla="*/ 430 h 1176"/>
                <a:gd name="T66" fmla="*/ 398 w 526"/>
                <a:gd name="T67" fmla="*/ 402 h 1176"/>
                <a:gd name="T68" fmla="*/ 392 w 526"/>
                <a:gd name="T69" fmla="*/ 402 h 1176"/>
                <a:gd name="T70" fmla="*/ 372 w 526"/>
                <a:gd name="T71" fmla="*/ 400 h 1176"/>
                <a:gd name="T72" fmla="*/ 362 w 526"/>
                <a:gd name="T73" fmla="*/ 400 h 1176"/>
                <a:gd name="T74" fmla="*/ 300 w 526"/>
                <a:gd name="T75" fmla="*/ 398 h 1176"/>
                <a:gd name="T76" fmla="*/ 296 w 526"/>
                <a:gd name="T77" fmla="*/ 398 h 1176"/>
                <a:gd name="T78" fmla="*/ 280 w 526"/>
                <a:gd name="T79" fmla="*/ 398 h 1176"/>
                <a:gd name="T80" fmla="*/ 264 w 526"/>
                <a:gd name="T81" fmla="*/ 398 h 1176"/>
                <a:gd name="T82" fmla="*/ 208 w 526"/>
                <a:gd name="T83" fmla="*/ 400 h 1176"/>
                <a:gd name="T84" fmla="*/ 186 w 526"/>
                <a:gd name="T85" fmla="*/ 400 h 1176"/>
                <a:gd name="T86" fmla="*/ 378 w 526"/>
                <a:gd name="T87" fmla="*/ 180 h 1176"/>
                <a:gd name="T88" fmla="*/ 468 w 526"/>
                <a:gd name="T89" fmla="*/ 78 h 1176"/>
                <a:gd name="T90" fmla="*/ 496 w 526"/>
                <a:gd name="T91" fmla="*/ 40 h 117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526"/>
                <a:gd name="T139" fmla="*/ 0 h 1176"/>
                <a:gd name="T140" fmla="*/ 526 w 526"/>
                <a:gd name="T141" fmla="*/ 1176 h 1176"/>
              </a:gdLst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526" h="1176">
                  <a:moveTo>
                    <a:pt x="496" y="40"/>
                  </a:moveTo>
                  <a:lnTo>
                    <a:pt x="494" y="40"/>
                  </a:lnTo>
                  <a:lnTo>
                    <a:pt x="474" y="56"/>
                  </a:lnTo>
                  <a:lnTo>
                    <a:pt x="420" y="116"/>
                  </a:lnTo>
                  <a:lnTo>
                    <a:pt x="336" y="210"/>
                  </a:lnTo>
                  <a:lnTo>
                    <a:pt x="242" y="318"/>
                  </a:lnTo>
                  <a:lnTo>
                    <a:pt x="170" y="402"/>
                  </a:lnTo>
                  <a:lnTo>
                    <a:pt x="166" y="402"/>
                  </a:lnTo>
                  <a:lnTo>
                    <a:pt x="268" y="280"/>
                  </a:lnTo>
                  <a:lnTo>
                    <a:pt x="382" y="152"/>
                  </a:lnTo>
                  <a:lnTo>
                    <a:pt x="476" y="48"/>
                  </a:lnTo>
                  <a:lnTo>
                    <a:pt x="518" y="0"/>
                  </a:lnTo>
                  <a:lnTo>
                    <a:pt x="468" y="44"/>
                  </a:lnTo>
                  <a:lnTo>
                    <a:pt x="428" y="88"/>
                  </a:lnTo>
                  <a:lnTo>
                    <a:pt x="340" y="184"/>
                  </a:lnTo>
                  <a:lnTo>
                    <a:pt x="234" y="304"/>
                  </a:lnTo>
                  <a:lnTo>
                    <a:pt x="138" y="416"/>
                  </a:lnTo>
                  <a:lnTo>
                    <a:pt x="144" y="416"/>
                  </a:lnTo>
                  <a:lnTo>
                    <a:pt x="148" y="416"/>
                  </a:lnTo>
                  <a:lnTo>
                    <a:pt x="154" y="416"/>
                  </a:lnTo>
                  <a:lnTo>
                    <a:pt x="158" y="416"/>
                  </a:lnTo>
                  <a:lnTo>
                    <a:pt x="230" y="412"/>
                  </a:lnTo>
                  <a:lnTo>
                    <a:pt x="284" y="414"/>
                  </a:lnTo>
                  <a:lnTo>
                    <a:pt x="322" y="414"/>
                  </a:lnTo>
                  <a:lnTo>
                    <a:pt x="338" y="416"/>
                  </a:lnTo>
                  <a:lnTo>
                    <a:pt x="340" y="416"/>
                  </a:lnTo>
                  <a:lnTo>
                    <a:pt x="336" y="442"/>
                  </a:lnTo>
                  <a:lnTo>
                    <a:pt x="326" y="498"/>
                  </a:lnTo>
                  <a:lnTo>
                    <a:pt x="318" y="536"/>
                  </a:lnTo>
                  <a:lnTo>
                    <a:pt x="308" y="580"/>
                  </a:lnTo>
                  <a:lnTo>
                    <a:pt x="294" y="628"/>
                  </a:lnTo>
                  <a:lnTo>
                    <a:pt x="278" y="678"/>
                  </a:lnTo>
                  <a:lnTo>
                    <a:pt x="260" y="734"/>
                  </a:lnTo>
                  <a:lnTo>
                    <a:pt x="236" y="790"/>
                  </a:lnTo>
                  <a:lnTo>
                    <a:pt x="208" y="848"/>
                  </a:lnTo>
                  <a:lnTo>
                    <a:pt x="178" y="906"/>
                  </a:lnTo>
                  <a:lnTo>
                    <a:pt x="142" y="964"/>
                  </a:lnTo>
                  <a:lnTo>
                    <a:pt x="122" y="992"/>
                  </a:lnTo>
                  <a:lnTo>
                    <a:pt x="100" y="1022"/>
                  </a:lnTo>
                  <a:lnTo>
                    <a:pt x="76" y="1050"/>
                  </a:lnTo>
                  <a:lnTo>
                    <a:pt x="52" y="1076"/>
                  </a:lnTo>
                  <a:lnTo>
                    <a:pt x="28" y="1104"/>
                  </a:lnTo>
                  <a:lnTo>
                    <a:pt x="0" y="1130"/>
                  </a:lnTo>
                  <a:lnTo>
                    <a:pt x="16" y="1176"/>
                  </a:lnTo>
                  <a:lnTo>
                    <a:pt x="24" y="1172"/>
                  </a:lnTo>
                  <a:lnTo>
                    <a:pt x="34" y="1166"/>
                  </a:lnTo>
                  <a:lnTo>
                    <a:pt x="44" y="1162"/>
                  </a:lnTo>
                  <a:lnTo>
                    <a:pt x="52" y="1158"/>
                  </a:lnTo>
                  <a:lnTo>
                    <a:pt x="80" y="1130"/>
                  </a:lnTo>
                  <a:lnTo>
                    <a:pt x="106" y="1100"/>
                  </a:lnTo>
                  <a:lnTo>
                    <a:pt x="130" y="1072"/>
                  </a:lnTo>
                  <a:lnTo>
                    <a:pt x="154" y="1040"/>
                  </a:lnTo>
                  <a:lnTo>
                    <a:pt x="176" y="1010"/>
                  </a:lnTo>
                  <a:lnTo>
                    <a:pt x="196" y="980"/>
                  </a:lnTo>
                  <a:lnTo>
                    <a:pt x="234" y="916"/>
                  </a:lnTo>
                  <a:lnTo>
                    <a:pt x="266" y="856"/>
                  </a:lnTo>
                  <a:lnTo>
                    <a:pt x="294" y="794"/>
                  </a:lnTo>
                  <a:lnTo>
                    <a:pt x="318" y="734"/>
                  </a:lnTo>
                  <a:lnTo>
                    <a:pt x="338" y="678"/>
                  </a:lnTo>
                  <a:lnTo>
                    <a:pt x="354" y="624"/>
                  </a:lnTo>
                  <a:lnTo>
                    <a:pt x="368" y="574"/>
                  </a:lnTo>
                  <a:lnTo>
                    <a:pt x="378" y="528"/>
                  </a:lnTo>
                  <a:lnTo>
                    <a:pt x="386" y="490"/>
                  </a:lnTo>
                  <a:lnTo>
                    <a:pt x="396" y="430"/>
                  </a:lnTo>
                  <a:lnTo>
                    <a:pt x="400" y="402"/>
                  </a:lnTo>
                  <a:lnTo>
                    <a:pt x="398" y="402"/>
                  </a:lnTo>
                  <a:lnTo>
                    <a:pt x="392" y="402"/>
                  </a:lnTo>
                  <a:lnTo>
                    <a:pt x="384" y="402"/>
                  </a:lnTo>
                  <a:lnTo>
                    <a:pt x="372" y="400"/>
                  </a:lnTo>
                  <a:lnTo>
                    <a:pt x="362" y="400"/>
                  </a:lnTo>
                  <a:lnTo>
                    <a:pt x="322" y="398"/>
                  </a:lnTo>
                  <a:lnTo>
                    <a:pt x="300" y="398"/>
                  </a:lnTo>
                  <a:lnTo>
                    <a:pt x="296" y="398"/>
                  </a:lnTo>
                  <a:lnTo>
                    <a:pt x="288" y="398"/>
                  </a:lnTo>
                  <a:lnTo>
                    <a:pt x="280" y="398"/>
                  </a:lnTo>
                  <a:lnTo>
                    <a:pt x="264" y="398"/>
                  </a:lnTo>
                  <a:lnTo>
                    <a:pt x="258" y="398"/>
                  </a:lnTo>
                  <a:lnTo>
                    <a:pt x="208" y="400"/>
                  </a:lnTo>
                  <a:lnTo>
                    <a:pt x="186" y="400"/>
                  </a:lnTo>
                  <a:lnTo>
                    <a:pt x="276" y="296"/>
                  </a:lnTo>
                  <a:lnTo>
                    <a:pt x="378" y="180"/>
                  </a:lnTo>
                  <a:lnTo>
                    <a:pt x="468" y="78"/>
                  </a:lnTo>
                  <a:lnTo>
                    <a:pt x="526" y="14"/>
                  </a:lnTo>
                  <a:lnTo>
                    <a:pt x="496" y="38"/>
                  </a:lnTo>
                  <a:lnTo>
                    <a:pt x="496" y="40"/>
                  </a:lnTo>
                  <a:close/>
                </a:path>
              </a:pathLst>
            </a:custGeom>
            <a:solidFill>
              <a:srgbClr val="660033"/>
            </a:solidFill>
            <a:ln>
              <a:noFill/>
            </a:ln>
          </p:spPr>
          <p:txBody>
            <a:bodyPr/>
            <a:lstStyle/>
            <a:p>
              <a:pPr lvl="0">
                <a:defRPr lang="ko-KR" altLang="en-US"/>
              </a:pPr>
              <a:endParaRPr lang="zh-CN" altLang="en-US"/>
            </a:p>
          </p:txBody>
        </p:sp>
        <p:sp>
          <p:nvSpPr>
            <p:cNvPr id="234" name="Freeform 42"/>
            <p:cNvSpPr/>
            <p:nvPr/>
          </p:nvSpPr>
          <p:spPr>
            <a:xfrm>
              <a:off x="1752" y="830"/>
              <a:ext cx="360" cy="402"/>
            </a:xfrm>
            <a:custGeom>
              <a:avLst/>
              <a:gdLst>
                <a:gd name="T0" fmla="*/ 356 w 360"/>
                <a:gd name="T1" fmla="*/ 8 h 402"/>
                <a:gd name="T2" fmla="*/ 356 w 360"/>
                <a:gd name="T3" fmla="*/ 8 h 402"/>
                <a:gd name="T4" fmla="*/ 354 w 360"/>
                <a:gd name="T5" fmla="*/ 4 h 402"/>
                <a:gd name="T6" fmla="*/ 354 w 360"/>
                <a:gd name="T7" fmla="*/ 4 h 402"/>
                <a:gd name="T8" fmla="*/ 354 w 360"/>
                <a:gd name="T9" fmla="*/ 2 h 402"/>
                <a:gd name="T10" fmla="*/ 352 w 360"/>
                <a:gd name="T11" fmla="*/ 0 h 402"/>
                <a:gd name="T12" fmla="*/ 352 w 360"/>
                <a:gd name="T13" fmla="*/ 0 h 402"/>
                <a:gd name="T14" fmla="*/ 310 w 360"/>
                <a:gd name="T15" fmla="*/ 48 h 402"/>
                <a:gd name="T16" fmla="*/ 310 w 360"/>
                <a:gd name="T17" fmla="*/ 48 h 402"/>
                <a:gd name="T18" fmla="*/ 216 w 360"/>
                <a:gd name="T19" fmla="*/ 152 h 402"/>
                <a:gd name="T20" fmla="*/ 216 w 360"/>
                <a:gd name="T21" fmla="*/ 152 h 402"/>
                <a:gd name="T22" fmla="*/ 102 w 360"/>
                <a:gd name="T23" fmla="*/ 280 h 402"/>
                <a:gd name="T24" fmla="*/ 102 w 360"/>
                <a:gd name="T25" fmla="*/ 280 h 402"/>
                <a:gd name="T26" fmla="*/ 0 w 360"/>
                <a:gd name="T27" fmla="*/ 402 h 402"/>
                <a:gd name="T28" fmla="*/ 0 w 360"/>
                <a:gd name="T29" fmla="*/ 402 h 402"/>
                <a:gd name="T30" fmla="*/ 4 w 360"/>
                <a:gd name="T31" fmla="*/ 402 h 402"/>
                <a:gd name="T32" fmla="*/ 4 w 360"/>
                <a:gd name="T33" fmla="*/ 402 h 402"/>
                <a:gd name="T34" fmla="*/ 10 w 360"/>
                <a:gd name="T35" fmla="*/ 400 h 402"/>
                <a:gd name="T36" fmla="*/ 10 w 360"/>
                <a:gd name="T37" fmla="*/ 400 h 402"/>
                <a:gd name="T38" fmla="*/ 16 w 360"/>
                <a:gd name="T39" fmla="*/ 400 h 402"/>
                <a:gd name="T40" fmla="*/ 16 w 360"/>
                <a:gd name="T41" fmla="*/ 400 h 402"/>
                <a:gd name="T42" fmla="*/ 20 w 360"/>
                <a:gd name="T43" fmla="*/ 400 h 402"/>
                <a:gd name="T44" fmla="*/ 20 w 360"/>
                <a:gd name="T45" fmla="*/ 400 h 402"/>
                <a:gd name="T46" fmla="*/ 110 w 360"/>
                <a:gd name="T47" fmla="*/ 296 h 402"/>
                <a:gd name="T48" fmla="*/ 110 w 360"/>
                <a:gd name="T49" fmla="*/ 296 h 402"/>
                <a:gd name="T50" fmla="*/ 212 w 360"/>
                <a:gd name="T51" fmla="*/ 180 h 402"/>
                <a:gd name="T52" fmla="*/ 212 w 360"/>
                <a:gd name="T53" fmla="*/ 180 h 402"/>
                <a:gd name="T54" fmla="*/ 302 w 360"/>
                <a:gd name="T55" fmla="*/ 78 h 402"/>
                <a:gd name="T56" fmla="*/ 302 w 360"/>
                <a:gd name="T57" fmla="*/ 78 h 402"/>
                <a:gd name="T58" fmla="*/ 360 w 360"/>
                <a:gd name="T59" fmla="*/ 14 h 402"/>
                <a:gd name="T60" fmla="*/ 360 w 360"/>
                <a:gd name="T61" fmla="*/ 14 h 402"/>
                <a:gd name="T62" fmla="*/ 356 w 360"/>
                <a:gd name="T63" fmla="*/ 8 h 40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60"/>
                <a:gd name="T97" fmla="*/ 0 h 402"/>
                <a:gd name="T98" fmla="*/ 360 w 360"/>
                <a:gd name="T99" fmla="*/ 402 h 402"/>
              </a:gdLst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60" h="402">
                  <a:moveTo>
                    <a:pt x="356" y="8"/>
                  </a:moveTo>
                  <a:lnTo>
                    <a:pt x="356" y="8"/>
                  </a:lnTo>
                  <a:lnTo>
                    <a:pt x="354" y="4"/>
                  </a:lnTo>
                  <a:lnTo>
                    <a:pt x="354" y="2"/>
                  </a:lnTo>
                  <a:lnTo>
                    <a:pt x="352" y="0"/>
                  </a:lnTo>
                  <a:lnTo>
                    <a:pt x="310" y="48"/>
                  </a:lnTo>
                  <a:lnTo>
                    <a:pt x="216" y="152"/>
                  </a:lnTo>
                  <a:lnTo>
                    <a:pt x="102" y="280"/>
                  </a:lnTo>
                  <a:lnTo>
                    <a:pt x="0" y="402"/>
                  </a:lnTo>
                  <a:lnTo>
                    <a:pt x="4" y="402"/>
                  </a:lnTo>
                  <a:lnTo>
                    <a:pt x="10" y="400"/>
                  </a:lnTo>
                  <a:lnTo>
                    <a:pt x="16" y="400"/>
                  </a:lnTo>
                  <a:lnTo>
                    <a:pt x="20" y="400"/>
                  </a:lnTo>
                  <a:lnTo>
                    <a:pt x="110" y="296"/>
                  </a:lnTo>
                  <a:lnTo>
                    <a:pt x="212" y="180"/>
                  </a:lnTo>
                  <a:lnTo>
                    <a:pt x="302" y="78"/>
                  </a:lnTo>
                  <a:lnTo>
                    <a:pt x="360" y="14"/>
                  </a:lnTo>
                  <a:lnTo>
                    <a:pt x="356" y="8"/>
                  </a:lnTo>
                  <a:close/>
                </a:path>
              </a:pathLst>
            </a:custGeom>
            <a:solidFill>
              <a:srgbClr val="660033"/>
            </a:solidFill>
            <a:ln>
              <a:noFill/>
            </a:ln>
          </p:spPr>
          <p:txBody>
            <a:bodyPr/>
            <a:lstStyle/>
            <a:p>
              <a:pPr lvl="0">
                <a:defRPr lang="ko-KR" altLang="en-US"/>
              </a:pPr>
              <a:endParaRPr lang="zh-CN" altLang="en-US"/>
            </a:p>
          </p:txBody>
        </p:sp>
        <p:sp>
          <p:nvSpPr>
            <p:cNvPr id="235" name="Freeform 44"/>
            <p:cNvSpPr/>
            <p:nvPr/>
          </p:nvSpPr>
          <p:spPr>
            <a:xfrm>
              <a:off x="1602" y="1229"/>
              <a:ext cx="384" cy="776"/>
            </a:xfrm>
            <a:custGeom>
              <a:avLst/>
              <a:gdLst>
                <a:gd name="T0" fmla="*/ 376 w 384"/>
                <a:gd name="T1" fmla="*/ 2 h 776"/>
                <a:gd name="T2" fmla="*/ 368 w 384"/>
                <a:gd name="T3" fmla="*/ 2 h 776"/>
                <a:gd name="T4" fmla="*/ 356 w 384"/>
                <a:gd name="T5" fmla="*/ 0 h 776"/>
                <a:gd name="T6" fmla="*/ 358 w 384"/>
                <a:gd name="T7" fmla="*/ 2 h 776"/>
                <a:gd name="T8" fmla="*/ 364 w 384"/>
                <a:gd name="T9" fmla="*/ 2 h 776"/>
                <a:gd name="T10" fmla="*/ 366 w 384"/>
                <a:gd name="T11" fmla="*/ 2 h 776"/>
                <a:gd name="T12" fmla="*/ 352 w 384"/>
                <a:gd name="T13" fmla="*/ 92 h 776"/>
                <a:gd name="T14" fmla="*/ 342 w 384"/>
                <a:gd name="T15" fmla="*/ 132 h 776"/>
                <a:gd name="T16" fmla="*/ 318 w 384"/>
                <a:gd name="T17" fmla="*/ 230 h 776"/>
                <a:gd name="T18" fmla="*/ 300 w 384"/>
                <a:gd name="T19" fmla="*/ 286 h 776"/>
                <a:gd name="T20" fmla="*/ 254 w 384"/>
                <a:gd name="T21" fmla="*/ 406 h 776"/>
                <a:gd name="T22" fmla="*/ 192 w 384"/>
                <a:gd name="T23" fmla="*/ 530 h 776"/>
                <a:gd name="T24" fmla="*/ 172 w 384"/>
                <a:gd name="T25" fmla="*/ 562 h 776"/>
                <a:gd name="T26" fmla="*/ 130 w 384"/>
                <a:gd name="T27" fmla="*/ 626 h 776"/>
                <a:gd name="T28" fmla="*/ 82 w 384"/>
                <a:gd name="T29" fmla="*/ 688 h 776"/>
                <a:gd name="T30" fmla="*/ 28 w 384"/>
                <a:gd name="T31" fmla="*/ 746 h 776"/>
                <a:gd name="T32" fmla="*/ 0 w 384"/>
                <a:gd name="T33" fmla="*/ 776 h 776"/>
                <a:gd name="T34" fmla="*/ 8 w 384"/>
                <a:gd name="T35" fmla="*/ 772 h 776"/>
                <a:gd name="T36" fmla="*/ 18 w 384"/>
                <a:gd name="T37" fmla="*/ 766 h 776"/>
                <a:gd name="T38" fmla="*/ 28 w 384"/>
                <a:gd name="T39" fmla="*/ 762 h 776"/>
                <a:gd name="T40" fmla="*/ 36 w 384"/>
                <a:gd name="T41" fmla="*/ 758 h 776"/>
                <a:gd name="T42" fmla="*/ 90 w 384"/>
                <a:gd name="T43" fmla="*/ 700 h 776"/>
                <a:gd name="T44" fmla="*/ 138 w 384"/>
                <a:gd name="T45" fmla="*/ 640 h 776"/>
                <a:gd name="T46" fmla="*/ 180 w 384"/>
                <a:gd name="T47" fmla="*/ 580 h 776"/>
                <a:gd name="T48" fmla="*/ 218 w 384"/>
                <a:gd name="T49" fmla="*/ 516 h 776"/>
                <a:gd name="T50" fmla="*/ 278 w 384"/>
                <a:gd name="T51" fmla="*/ 394 h 776"/>
                <a:gd name="T52" fmla="*/ 322 w 384"/>
                <a:gd name="T53" fmla="*/ 278 h 776"/>
                <a:gd name="T54" fmla="*/ 338 w 384"/>
                <a:gd name="T55" fmla="*/ 224 h 776"/>
                <a:gd name="T56" fmla="*/ 362 w 384"/>
                <a:gd name="T57" fmla="*/ 128 h 776"/>
                <a:gd name="T58" fmla="*/ 370 w 384"/>
                <a:gd name="T59" fmla="*/ 90 h 776"/>
                <a:gd name="T60" fmla="*/ 384 w 384"/>
                <a:gd name="T61" fmla="*/ 2 h 776"/>
                <a:gd name="T62" fmla="*/ 382 w 384"/>
                <a:gd name="T63" fmla="*/ 2 h 776"/>
                <a:gd name="T64" fmla="*/ 376 w 384"/>
                <a:gd name="T65" fmla="*/ 2 h 77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84"/>
                <a:gd name="T100" fmla="*/ 0 h 776"/>
                <a:gd name="T101" fmla="*/ 384 w 384"/>
                <a:gd name="T102" fmla="*/ 776 h 776"/>
              </a:gdLst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84" h="776">
                  <a:moveTo>
                    <a:pt x="376" y="2"/>
                  </a:moveTo>
                  <a:lnTo>
                    <a:pt x="376" y="2"/>
                  </a:lnTo>
                  <a:lnTo>
                    <a:pt x="368" y="2"/>
                  </a:lnTo>
                  <a:lnTo>
                    <a:pt x="356" y="0"/>
                  </a:lnTo>
                  <a:lnTo>
                    <a:pt x="358" y="2"/>
                  </a:lnTo>
                  <a:lnTo>
                    <a:pt x="362" y="2"/>
                  </a:lnTo>
                  <a:lnTo>
                    <a:pt x="364" y="2"/>
                  </a:lnTo>
                  <a:lnTo>
                    <a:pt x="366" y="2"/>
                  </a:lnTo>
                  <a:lnTo>
                    <a:pt x="362" y="30"/>
                  </a:lnTo>
                  <a:lnTo>
                    <a:pt x="352" y="92"/>
                  </a:lnTo>
                  <a:lnTo>
                    <a:pt x="342" y="132"/>
                  </a:lnTo>
                  <a:lnTo>
                    <a:pt x="332" y="178"/>
                  </a:lnTo>
                  <a:lnTo>
                    <a:pt x="318" y="230"/>
                  </a:lnTo>
                  <a:lnTo>
                    <a:pt x="300" y="286"/>
                  </a:lnTo>
                  <a:lnTo>
                    <a:pt x="280" y="344"/>
                  </a:lnTo>
                  <a:lnTo>
                    <a:pt x="254" y="406"/>
                  </a:lnTo>
                  <a:lnTo>
                    <a:pt x="224" y="468"/>
                  </a:lnTo>
                  <a:lnTo>
                    <a:pt x="192" y="530"/>
                  </a:lnTo>
                  <a:lnTo>
                    <a:pt x="172" y="562"/>
                  </a:lnTo>
                  <a:lnTo>
                    <a:pt x="152" y="594"/>
                  </a:lnTo>
                  <a:lnTo>
                    <a:pt x="130" y="626"/>
                  </a:lnTo>
                  <a:lnTo>
                    <a:pt x="108" y="656"/>
                  </a:lnTo>
                  <a:lnTo>
                    <a:pt x="82" y="688"/>
                  </a:lnTo>
                  <a:lnTo>
                    <a:pt x="56" y="718"/>
                  </a:lnTo>
                  <a:lnTo>
                    <a:pt x="28" y="746"/>
                  </a:lnTo>
                  <a:lnTo>
                    <a:pt x="0" y="776"/>
                  </a:lnTo>
                  <a:lnTo>
                    <a:pt x="8" y="772"/>
                  </a:lnTo>
                  <a:lnTo>
                    <a:pt x="18" y="766"/>
                  </a:lnTo>
                  <a:lnTo>
                    <a:pt x="28" y="762"/>
                  </a:lnTo>
                  <a:lnTo>
                    <a:pt x="36" y="758"/>
                  </a:lnTo>
                  <a:lnTo>
                    <a:pt x="64" y="730"/>
                  </a:lnTo>
                  <a:lnTo>
                    <a:pt x="90" y="700"/>
                  </a:lnTo>
                  <a:lnTo>
                    <a:pt x="114" y="672"/>
                  </a:lnTo>
                  <a:lnTo>
                    <a:pt x="138" y="640"/>
                  </a:lnTo>
                  <a:lnTo>
                    <a:pt x="160" y="610"/>
                  </a:lnTo>
                  <a:lnTo>
                    <a:pt x="180" y="580"/>
                  </a:lnTo>
                  <a:lnTo>
                    <a:pt x="218" y="516"/>
                  </a:lnTo>
                  <a:lnTo>
                    <a:pt x="250" y="456"/>
                  </a:lnTo>
                  <a:lnTo>
                    <a:pt x="278" y="394"/>
                  </a:lnTo>
                  <a:lnTo>
                    <a:pt x="302" y="334"/>
                  </a:lnTo>
                  <a:lnTo>
                    <a:pt x="322" y="278"/>
                  </a:lnTo>
                  <a:lnTo>
                    <a:pt x="338" y="224"/>
                  </a:lnTo>
                  <a:lnTo>
                    <a:pt x="352" y="174"/>
                  </a:lnTo>
                  <a:lnTo>
                    <a:pt x="362" y="128"/>
                  </a:lnTo>
                  <a:lnTo>
                    <a:pt x="370" y="90"/>
                  </a:lnTo>
                  <a:lnTo>
                    <a:pt x="380" y="30"/>
                  </a:lnTo>
                  <a:lnTo>
                    <a:pt x="384" y="2"/>
                  </a:lnTo>
                  <a:lnTo>
                    <a:pt x="382" y="2"/>
                  </a:lnTo>
                  <a:lnTo>
                    <a:pt x="376" y="2"/>
                  </a:lnTo>
                  <a:close/>
                </a:path>
              </a:pathLst>
            </a:custGeom>
            <a:solidFill>
              <a:srgbClr val="cc0078"/>
            </a:solidFill>
            <a:ln>
              <a:noFill/>
            </a:ln>
          </p:spPr>
          <p:txBody>
            <a:bodyPr/>
            <a:lstStyle/>
            <a:p>
              <a:pPr lvl="0">
                <a:defRPr lang="ko-KR" altLang="en-US"/>
              </a:pPr>
              <a:endParaRPr lang="zh-CN" altLang="en-US"/>
            </a:p>
          </p:txBody>
        </p:sp>
        <p:sp>
          <p:nvSpPr>
            <p:cNvPr id="236" name="Freeform 47"/>
            <p:cNvSpPr/>
            <p:nvPr/>
          </p:nvSpPr>
          <p:spPr>
            <a:xfrm>
              <a:off x="1604" y="829"/>
              <a:ext cx="734" cy="1176"/>
            </a:xfrm>
            <a:custGeom>
              <a:avLst/>
              <a:gdLst>
                <a:gd name="T0" fmla="*/ 734 w 734"/>
                <a:gd name="T1" fmla="*/ 536 h 1176"/>
                <a:gd name="T2" fmla="*/ 710 w 734"/>
                <a:gd name="T3" fmla="*/ 520 h 1176"/>
                <a:gd name="T4" fmla="*/ 684 w 734"/>
                <a:gd name="T5" fmla="*/ 506 h 1176"/>
                <a:gd name="T6" fmla="*/ 660 w 734"/>
                <a:gd name="T7" fmla="*/ 494 h 1176"/>
                <a:gd name="T8" fmla="*/ 638 w 734"/>
                <a:gd name="T9" fmla="*/ 482 h 1176"/>
                <a:gd name="T10" fmla="*/ 608 w 734"/>
                <a:gd name="T11" fmla="*/ 470 h 1176"/>
                <a:gd name="T12" fmla="*/ 584 w 734"/>
                <a:gd name="T13" fmla="*/ 462 h 1176"/>
                <a:gd name="T14" fmla="*/ 570 w 734"/>
                <a:gd name="T15" fmla="*/ 456 h 1176"/>
                <a:gd name="T16" fmla="*/ 564 w 734"/>
                <a:gd name="T17" fmla="*/ 456 h 1176"/>
                <a:gd name="T18" fmla="*/ 534 w 734"/>
                <a:gd name="T19" fmla="*/ 552 h 1176"/>
                <a:gd name="T20" fmla="*/ 518 w 734"/>
                <a:gd name="T21" fmla="*/ 594 h 1176"/>
                <a:gd name="T22" fmla="*/ 474 w 734"/>
                <a:gd name="T23" fmla="*/ 696 h 1176"/>
                <a:gd name="T24" fmla="*/ 446 w 734"/>
                <a:gd name="T25" fmla="*/ 750 h 1176"/>
                <a:gd name="T26" fmla="*/ 374 w 734"/>
                <a:gd name="T27" fmla="*/ 868 h 1176"/>
                <a:gd name="T28" fmla="*/ 328 w 734"/>
                <a:gd name="T29" fmla="*/ 926 h 1176"/>
                <a:gd name="T30" fmla="*/ 278 w 734"/>
                <a:gd name="T31" fmla="*/ 982 h 1176"/>
                <a:gd name="T32" fmla="*/ 250 w 734"/>
                <a:gd name="T33" fmla="*/ 1012 h 1176"/>
                <a:gd name="T34" fmla="*/ 188 w 734"/>
                <a:gd name="T35" fmla="*/ 1064 h 1176"/>
                <a:gd name="T36" fmla="*/ 118 w 734"/>
                <a:gd name="T37" fmla="*/ 1114 h 1176"/>
                <a:gd name="T38" fmla="*/ 40 w 734"/>
                <a:gd name="T39" fmla="*/ 1158 h 1176"/>
                <a:gd name="T40" fmla="*/ 0 w 734"/>
                <a:gd name="T41" fmla="*/ 1176 h 1176"/>
                <a:gd name="T42" fmla="*/ 8 w 734"/>
                <a:gd name="T43" fmla="*/ 1172 h 1176"/>
                <a:gd name="T44" fmla="*/ 18 w 734"/>
                <a:gd name="T45" fmla="*/ 1168 h 1176"/>
                <a:gd name="T46" fmla="*/ 28 w 734"/>
                <a:gd name="T47" fmla="*/ 1164 h 1176"/>
                <a:gd name="T48" fmla="*/ 36 w 734"/>
                <a:gd name="T49" fmla="*/ 1160 h 1176"/>
                <a:gd name="T50" fmla="*/ 90 w 734"/>
                <a:gd name="T51" fmla="*/ 1102 h 1176"/>
                <a:gd name="T52" fmla="*/ 138 w 734"/>
                <a:gd name="T53" fmla="*/ 1042 h 1176"/>
                <a:gd name="T54" fmla="*/ 180 w 734"/>
                <a:gd name="T55" fmla="*/ 980 h 1176"/>
                <a:gd name="T56" fmla="*/ 218 w 734"/>
                <a:gd name="T57" fmla="*/ 918 h 1176"/>
                <a:gd name="T58" fmla="*/ 276 w 734"/>
                <a:gd name="T59" fmla="*/ 794 h 1176"/>
                <a:gd name="T60" fmla="*/ 320 w 734"/>
                <a:gd name="T61" fmla="*/ 678 h 1176"/>
                <a:gd name="T62" fmla="*/ 336 w 734"/>
                <a:gd name="T63" fmla="*/ 624 h 1176"/>
                <a:gd name="T64" fmla="*/ 360 w 734"/>
                <a:gd name="T65" fmla="*/ 528 h 1176"/>
                <a:gd name="T66" fmla="*/ 368 w 734"/>
                <a:gd name="T67" fmla="*/ 490 h 1176"/>
                <a:gd name="T68" fmla="*/ 382 w 734"/>
                <a:gd name="T69" fmla="*/ 402 h 1176"/>
                <a:gd name="T70" fmla="*/ 380 w 734"/>
                <a:gd name="T71" fmla="*/ 402 h 1176"/>
                <a:gd name="T72" fmla="*/ 374 w 734"/>
                <a:gd name="T73" fmla="*/ 402 h 1176"/>
                <a:gd name="T74" fmla="*/ 366 w 734"/>
                <a:gd name="T75" fmla="*/ 402 h 1176"/>
                <a:gd name="T76" fmla="*/ 354 w 734"/>
                <a:gd name="T77" fmla="*/ 400 h 1176"/>
                <a:gd name="T78" fmla="*/ 356 w 734"/>
                <a:gd name="T79" fmla="*/ 402 h 1176"/>
                <a:gd name="T80" fmla="*/ 358 w 734"/>
                <a:gd name="T81" fmla="*/ 402 h 1176"/>
                <a:gd name="T82" fmla="*/ 362 w 734"/>
                <a:gd name="T83" fmla="*/ 402 h 1176"/>
                <a:gd name="T84" fmla="*/ 344 w 734"/>
                <a:gd name="T85" fmla="*/ 400 h 1176"/>
                <a:gd name="T86" fmla="*/ 304 w 734"/>
                <a:gd name="T87" fmla="*/ 398 h 1176"/>
                <a:gd name="T88" fmla="*/ 246 w 734"/>
                <a:gd name="T89" fmla="*/ 398 h 1176"/>
                <a:gd name="T90" fmla="*/ 168 w 734"/>
                <a:gd name="T91" fmla="*/ 402 h 1176"/>
                <a:gd name="T92" fmla="*/ 258 w 734"/>
                <a:gd name="T93" fmla="*/ 296 h 1176"/>
                <a:gd name="T94" fmla="*/ 358 w 734"/>
                <a:gd name="T95" fmla="*/ 180 h 1176"/>
                <a:gd name="T96" fmla="*/ 448 w 734"/>
                <a:gd name="T97" fmla="*/ 78 h 1176"/>
                <a:gd name="T98" fmla="*/ 506 w 734"/>
                <a:gd name="T99" fmla="*/ 14 h 1176"/>
                <a:gd name="T100" fmla="*/ 502 w 734"/>
                <a:gd name="T101" fmla="*/ 8 h 1176"/>
                <a:gd name="T102" fmla="*/ 500 w 734"/>
                <a:gd name="T103" fmla="*/ 4 h 1176"/>
                <a:gd name="T104" fmla="*/ 500 w 734"/>
                <a:gd name="T105" fmla="*/ 0 h 1176"/>
                <a:gd name="T106" fmla="*/ 498 w 734"/>
                <a:gd name="T107" fmla="*/ 0 h 1176"/>
                <a:gd name="T108" fmla="*/ 536 w 734"/>
                <a:gd name="T109" fmla="*/ 78 h 1176"/>
                <a:gd name="T110" fmla="*/ 610 w 734"/>
                <a:gd name="T111" fmla="*/ 236 h 1176"/>
                <a:gd name="T112" fmla="*/ 686 w 734"/>
                <a:gd name="T113" fmla="*/ 408 h 1176"/>
                <a:gd name="T114" fmla="*/ 716 w 734"/>
                <a:gd name="T115" fmla="*/ 480 h 1176"/>
                <a:gd name="T116" fmla="*/ 734 w 734"/>
                <a:gd name="T117" fmla="*/ 536 h 117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734"/>
                <a:gd name="T178" fmla="*/ 0 h 1176"/>
                <a:gd name="T179" fmla="*/ 734 w 734"/>
                <a:gd name="T180" fmla="*/ 1176 h 1176"/>
              </a:gdLst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734" h="1176">
                  <a:moveTo>
                    <a:pt x="734" y="536"/>
                  </a:moveTo>
                  <a:lnTo>
                    <a:pt x="734" y="536"/>
                  </a:lnTo>
                  <a:lnTo>
                    <a:pt x="710" y="520"/>
                  </a:lnTo>
                  <a:lnTo>
                    <a:pt x="684" y="506"/>
                  </a:lnTo>
                  <a:lnTo>
                    <a:pt x="660" y="494"/>
                  </a:lnTo>
                  <a:lnTo>
                    <a:pt x="638" y="482"/>
                  </a:lnTo>
                  <a:lnTo>
                    <a:pt x="608" y="470"/>
                  </a:lnTo>
                  <a:lnTo>
                    <a:pt x="584" y="462"/>
                  </a:lnTo>
                  <a:lnTo>
                    <a:pt x="570" y="456"/>
                  </a:lnTo>
                  <a:lnTo>
                    <a:pt x="564" y="456"/>
                  </a:lnTo>
                  <a:lnTo>
                    <a:pt x="556" y="486"/>
                  </a:lnTo>
                  <a:lnTo>
                    <a:pt x="534" y="552"/>
                  </a:lnTo>
                  <a:lnTo>
                    <a:pt x="518" y="594"/>
                  </a:lnTo>
                  <a:lnTo>
                    <a:pt x="500" y="642"/>
                  </a:lnTo>
                  <a:lnTo>
                    <a:pt x="474" y="696"/>
                  </a:lnTo>
                  <a:lnTo>
                    <a:pt x="446" y="750"/>
                  </a:lnTo>
                  <a:lnTo>
                    <a:pt x="412" y="808"/>
                  </a:lnTo>
                  <a:lnTo>
                    <a:pt x="374" y="868"/>
                  </a:lnTo>
                  <a:lnTo>
                    <a:pt x="352" y="896"/>
                  </a:lnTo>
                  <a:lnTo>
                    <a:pt x="328" y="926"/>
                  </a:lnTo>
                  <a:lnTo>
                    <a:pt x="304" y="954"/>
                  </a:lnTo>
                  <a:lnTo>
                    <a:pt x="278" y="982"/>
                  </a:lnTo>
                  <a:lnTo>
                    <a:pt x="250" y="1012"/>
                  </a:lnTo>
                  <a:lnTo>
                    <a:pt x="220" y="1038"/>
                  </a:lnTo>
                  <a:lnTo>
                    <a:pt x="188" y="1064"/>
                  </a:lnTo>
                  <a:lnTo>
                    <a:pt x="154" y="1090"/>
                  </a:lnTo>
                  <a:lnTo>
                    <a:pt x="118" y="1114"/>
                  </a:lnTo>
                  <a:lnTo>
                    <a:pt x="80" y="1136"/>
                  </a:lnTo>
                  <a:lnTo>
                    <a:pt x="40" y="1158"/>
                  </a:lnTo>
                  <a:lnTo>
                    <a:pt x="0" y="1176"/>
                  </a:lnTo>
                  <a:lnTo>
                    <a:pt x="8" y="1172"/>
                  </a:lnTo>
                  <a:lnTo>
                    <a:pt x="18" y="1168"/>
                  </a:lnTo>
                  <a:lnTo>
                    <a:pt x="28" y="1164"/>
                  </a:lnTo>
                  <a:lnTo>
                    <a:pt x="36" y="1160"/>
                  </a:lnTo>
                  <a:lnTo>
                    <a:pt x="64" y="1130"/>
                  </a:lnTo>
                  <a:lnTo>
                    <a:pt x="90" y="1102"/>
                  </a:lnTo>
                  <a:lnTo>
                    <a:pt x="114" y="1072"/>
                  </a:lnTo>
                  <a:lnTo>
                    <a:pt x="138" y="1042"/>
                  </a:lnTo>
                  <a:lnTo>
                    <a:pt x="160" y="1010"/>
                  </a:lnTo>
                  <a:lnTo>
                    <a:pt x="180" y="980"/>
                  </a:lnTo>
                  <a:lnTo>
                    <a:pt x="218" y="918"/>
                  </a:lnTo>
                  <a:lnTo>
                    <a:pt x="250" y="856"/>
                  </a:lnTo>
                  <a:lnTo>
                    <a:pt x="276" y="794"/>
                  </a:lnTo>
                  <a:lnTo>
                    <a:pt x="300" y="736"/>
                  </a:lnTo>
                  <a:lnTo>
                    <a:pt x="320" y="678"/>
                  </a:lnTo>
                  <a:lnTo>
                    <a:pt x="336" y="624"/>
                  </a:lnTo>
                  <a:lnTo>
                    <a:pt x="350" y="574"/>
                  </a:lnTo>
                  <a:lnTo>
                    <a:pt x="360" y="528"/>
                  </a:lnTo>
                  <a:lnTo>
                    <a:pt x="368" y="490"/>
                  </a:lnTo>
                  <a:lnTo>
                    <a:pt x="378" y="430"/>
                  </a:lnTo>
                  <a:lnTo>
                    <a:pt x="382" y="402"/>
                  </a:lnTo>
                  <a:lnTo>
                    <a:pt x="380" y="402"/>
                  </a:lnTo>
                  <a:lnTo>
                    <a:pt x="374" y="402"/>
                  </a:lnTo>
                  <a:lnTo>
                    <a:pt x="366" y="402"/>
                  </a:lnTo>
                  <a:lnTo>
                    <a:pt x="354" y="400"/>
                  </a:lnTo>
                  <a:lnTo>
                    <a:pt x="356" y="402"/>
                  </a:lnTo>
                  <a:lnTo>
                    <a:pt x="358" y="402"/>
                  </a:lnTo>
                  <a:lnTo>
                    <a:pt x="360" y="402"/>
                  </a:lnTo>
                  <a:lnTo>
                    <a:pt x="362" y="402"/>
                  </a:lnTo>
                  <a:lnTo>
                    <a:pt x="344" y="400"/>
                  </a:lnTo>
                  <a:lnTo>
                    <a:pt x="304" y="398"/>
                  </a:lnTo>
                  <a:lnTo>
                    <a:pt x="246" y="398"/>
                  </a:lnTo>
                  <a:lnTo>
                    <a:pt x="168" y="402"/>
                  </a:lnTo>
                  <a:lnTo>
                    <a:pt x="258" y="296"/>
                  </a:lnTo>
                  <a:lnTo>
                    <a:pt x="358" y="180"/>
                  </a:lnTo>
                  <a:lnTo>
                    <a:pt x="448" y="78"/>
                  </a:lnTo>
                  <a:lnTo>
                    <a:pt x="506" y="14"/>
                  </a:lnTo>
                  <a:lnTo>
                    <a:pt x="502" y="8"/>
                  </a:lnTo>
                  <a:lnTo>
                    <a:pt x="500" y="4"/>
                  </a:lnTo>
                  <a:lnTo>
                    <a:pt x="500" y="0"/>
                  </a:lnTo>
                  <a:lnTo>
                    <a:pt x="498" y="0"/>
                  </a:lnTo>
                  <a:lnTo>
                    <a:pt x="536" y="78"/>
                  </a:lnTo>
                  <a:lnTo>
                    <a:pt x="610" y="236"/>
                  </a:lnTo>
                  <a:lnTo>
                    <a:pt x="650" y="324"/>
                  </a:lnTo>
                  <a:lnTo>
                    <a:pt x="686" y="408"/>
                  </a:lnTo>
                  <a:lnTo>
                    <a:pt x="716" y="480"/>
                  </a:lnTo>
                  <a:lnTo>
                    <a:pt x="726" y="512"/>
                  </a:lnTo>
                  <a:lnTo>
                    <a:pt x="734" y="536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/>
            <a:lstStyle/>
            <a:p>
              <a:pPr lvl="0">
                <a:defRPr lang="ko-KR" altLang="en-US"/>
              </a:pPr>
              <a:endParaRPr lang="zh-CN" altLang="en-US"/>
            </a:p>
          </p:txBody>
        </p:sp>
      </p:grpSp>
      <p:grpSp>
        <p:nvGrpSpPr>
          <p:cNvPr id="237" name="Group 78"/>
          <p:cNvGrpSpPr/>
          <p:nvPr/>
        </p:nvGrpSpPr>
        <p:grpSpPr>
          <a:xfrm rot="856347" flipH="1">
            <a:off x="5944362" y="746838"/>
            <a:ext cx="881583" cy="837234"/>
            <a:chOff x="1586" y="829"/>
            <a:chExt cx="752" cy="1177"/>
          </a:xfrm>
        </p:grpSpPr>
        <p:pic>
          <p:nvPicPr>
            <p:cNvPr id="238" name="Picture 38"/>
            <p:cNvPicPr>
              <a:picLocks noChangeAspect="1" noChangeArrowheads="1"/>
            </p:cNvPicPr>
            <p:nvPr/>
          </p:nvPicPr>
          <p:blipFill rotWithShape="1">
            <a:blip r:embed="rId10"/>
            <a:srcRect/>
            <a:stretch>
              <a:fillRect/>
            </a:stretch>
          </p:blipFill>
          <p:spPr>
            <a:xfrm>
              <a:off x="1746" y="1222"/>
              <a:ext cx="18" cy="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9" name="Freeform 39"/>
            <p:cNvSpPr/>
            <p:nvPr/>
          </p:nvSpPr>
          <p:spPr>
            <a:xfrm>
              <a:off x="2112" y="1286"/>
              <a:ext cx="226" cy="86"/>
            </a:xfrm>
            <a:custGeom>
              <a:avLst/>
              <a:gdLst>
                <a:gd name="T0" fmla="*/ 202 w 226"/>
                <a:gd name="T1" fmla="*/ 66 h 86"/>
                <a:gd name="T2" fmla="*/ 202 w 226"/>
                <a:gd name="T3" fmla="*/ 66 h 86"/>
                <a:gd name="T4" fmla="*/ 176 w 226"/>
                <a:gd name="T5" fmla="*/ 50 h 86"/>
                <a:gd name="T6" fmla="*/ 176 w 226"/>
                <a:gd name="T7" fmla="*/ 50 h 86"/>
                <a:gd name="T8" fmla="*/ 152 w 226"/>
                <a:gd name="T9" fmla="*/ 38 h 86"/>
                <a:gd name="T10" fmla="*/ 152 w 226"/>
                <a:gd name="T11" fmla="*/ 38 h 86"/>
                <a:gd name="T12" fmla="*/ 130 w 226"/>
                <a:gd name="T13" fmla="*/ 28 h 86"/>
                <a:gd name="T14" fmla="*/ 130 w 226"/>
                <a:gd name="T15" fmla="*/ 28 h 86"/>
                <a:gd name="T16" fmla="*/ 100 w 226"/>
                <a:gd name="T17" fmla="*/ 16 h 86"/>
                <a:gd name="T18" fmla="*/ 100 w 226"/>
                <a:gd name="T19" fmla="*/ 16 h 86"/>
                <a:gd name="T20" fmla="*/ 78 w 226"/>
                <a:gd name="T21" fmla="*/ 6 h 86"/>
                <a:gd name="T22" fmla="*/ 78 w 226"/>
                <a:gd name="T23" fmla="*/ 6 h 86"/>
                <a:gd name="T24" fmla="*/ 62 w 226"/>
                <a:gd name="T25" fmla="*/ 2 h 86"/>
                <a:gd name="T26" fmla="*/ 62 w 226"/>
                <a:gd name="T27" fmla="*/ 2 h 86"/>
                <a:gd name="T28" fmla="*/ 56 w 226"/>
                <a:gd name="T29" fmla="*/ 0 h 86"/>
                <a:gd name="T30" fmla="*/ 0 w 226"/>
                <a:gd name="T31" fmla="*/ 10 h 86"/>
                <a:gd name="T32" fmla="*/ 0 w 226"/>
                <a:gd name="T33" fmla="*/ 10 h 86"/>
                <a:gd name="T34" fmla="*/ 6 w 226"/>
                <a:gd name="T35" fmla="*/ 12 h 86"/>
                <a:gd name="T36" fmla="*/ 6 w 226"/>
                <a:gd name="T37" fmla="*/ 12 h 86"/>
                <a:gd name="T38" fmla="*/ 20 w 226"/>
                <a:gd name="T39" fmla="*/ 16 h 86"/>
                <a:gd name="T40" fmla="*/ 20 w 226"/>
                <a:gd name="T41" fmla="*/ 16 h 86"/>
                <a:gd name="T42" fmla="*/ 42 w 226"/>
                <a:gd name="T43" fmla="*/ 24 h 86"/>
                <a:gd name="T44" fmla="*/ 42 w 226"/>
                <a:gd name="T45" fmla="*/ 24 h 86"/>
                <a:gd name="T46" fmla="*/ 70 w 226"/>
                <a:gd name="T47" fmla="*/ 36 h 86"/>
                <a:gd name="T48" fmla="*/ 70 w 226"/>
                <a:gd name="T49" fmla="*/ 36 h 86"/>
                <a:gd name="T50" fmla="*/ 92 w 226"/>
                <a:gd name="T51" fmla="*/ 46 h 86"/>
                <a:gd name="T52" fmla="*/ 92 w 226"/>
                <a:gd name="T53" fmla="*/ 46 h 86"/>
                <a:gd name="T54" fmla="*/ 114 w 226"/>
                <a:gd name="T55" fmla="*/ 56 h 86"/>
                <a:gd name="T56" fmla="*/ 114 w 226"/>
                <a:gd name="T57" fmla="*/ 56 h 86"/>
                <a:gd name="T58" fmla="*/ 136 w 226"/>
                <a:gd name="T59" fmla="*/ 70 h 86"/>
                <a:gd name="T60" fmla="*/ 136 w 226"/>
                <a:gd name="T61" fmla="*/ 70 h 86"/>
                <a:gd name="T62" fmla="*/ 160 w 226"/>
                <a:gd name="T63" fmla="*/ 86 h 86"/>
                <a:gd name="T64" fmla="*/ 226 w 226"/>
                <a:gd name="T65" fmla="*/ 82 h 86"/>
                <a:gd name="T66" fmla="*/ 226 w 226"/>
                <a:gd name="T67" fmla="*/ 82 h 86"/>
                <a:gd name="T68" fmla="*/ 202 w 226"/>
                <a:gd name="T69" fmla="*/ 66 h 86"/>
                <a:gd name="T70" fmla="*/ 202 w 226"/>
                <a:gd name="T71" fmla="*/ 66 h 8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26"/>
                <a:gd name="T109" fmla="*/ 0 h 86"/>
                <a:gd name="T110" fmla="*/ 226 w 226"/>
                <a:gd name="T111" fmla="*/ 86 h 86"/>
              </a:gdLst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26" h="86">
                  <a:moveTo>
                    <a:pt x="202" y="66"/>
                  </a:moveTo>
                  <a:lnTo>
                    <a:pt x="202" y="66"/>
                  </a:lnTo>
                  <a:lnTo>
                    <a:pt x="176" y="50"/>
                  </a:lnTo>
                  <a:lnTo>
                    <a:pt x="152" y="38"/>
                  </a:lnTo>
                  <a:lnTo>
                    <a:pt x="130" y="28"/>
                  </a:lnTo>
                  <a:lnTo>
                    <a:pt x="100" y="16"/>
                  </a:lnTo>
                  <a:lnTo>
                    <a:pt x="78" y="6"/>
                  </a:lnTo>
                  <a:lnTo>
                    <a:pt x="62" y="2"/>
                  </a:lnTo>
                  <a:lnTo>
                    <a:pt x="56" y="0"/>
                  </a:lnTo>
                  <a:lnTo>
                    <a:pt x="0" y="10"/>
                  </a:lnTo>
                  <a:lnTo>
                    <a:pt x="6" y="12"/>
                  </a:lnTo>
                  <a:lnTo>
                    <a:pt x="20" y="16"/>
                  </a:lnTo>
                  <a:lnTo>
                    <a:pt x="42" y="24"/>
                  </a:lnTo>
                  <a:lnTo>
                    <a:pt x="70" y="36"/>
                  </a:lnTo>
                  <a:lnTo>
                    <a:pt x="92" y="46"/>
                  </a:lnTo>
                  <a:lnTo>
                    <a:pt x="114" y="56"/>
                  </a:lnTo>
                  <a:lnTo>
                    <a:pt x="136" y="70"/>
                  </a:lnTo>
                  <a:lnTo>
                    <a:pt x="160" y="86"/>
                  </a:lnTo>
                  <a:lnTo>
                    <a:pt x="226" y="82"/>
                  </a:lnTo>
                  <a:lnTo>
                    <a:pt x="202" y="66"/>
                  </a:lnTo>
                  <a:close/>
                </a:path>
              </a:pathLst>
            </a:custGeom>
            <a:solidFill>
              <a:srgbClr val="660033"/>
            </a:solidFill>
            <a:ln>
              <a:noFill/>
            </a:ln>
          </p:spPr>
          <p:txBody>
            <a:bodyPr/>
            <a:lstStyle/>
            <a:p>
              <a:pPr lvl="0">
                <a:defRPr lang="ko-KR" altLang="en-US"/>
              </a:pPr>
              <a:endParaRPr lang="zh-CN" altLang="en-US"/>
            </a:p>
          </p:txBody>
        </p:sp>
        <p:sp>
          <p:nvSpPr>
            <p:cNvPr id="240" name="Freeform 40"/>
            <p:cNvSpPr/>
            <p:nvPr/>
          </p:nvSpPr>
          <p:spPr>
            <a:xfrm>
              <a:off x="1586" y="830"/>
              <a:ext cx="526" cy="1176"/>
            </a:xfrm>
            <a:custGeom>
              <a:avLst/>
              <a:gdLst>
                <a:gd name="T0" fmla="*/ 474 w 526"/>
                <a:gd name="T1" fmla="*/ 56 h 1176"/>
                <a:gd name="T2" fmla="*/ 420 w 526"/>
                <a:gd name="T3" fmla="*/ 116 h 1176"/>
                <a:gd name="T4" fmla="*/ 242 w 526"/>
                <a:gd name="T5" fmla="*/ 318 h 1176"/>
                <a:gd name="T6" fmla="*/ 170 w 526"/>
                <a:gd name="T7" fmla="*/ 402 h 1176"/>
                <a:gd name="T8" fmla="*/ 268 w 526"/>
                <a:gd name="T9" fmla="*/ 280 h 1176"/>
                <a:gd name="T10" fmla="*/ 382 w 526"/>
                <a:gd name="T11" fmla="*/ 152 h 1176"/>
                <a:gd name="T12" fmla="*/ 518 w 526"/>
                <a:gd name="T13" fmla="*/ 0 h 1176"/>
                <a:gd name="T14" fmla="*/ 428 w 526"/>
                <a:gd name="T15" fmla="*/ 88 h 1176"/>
                <a:gd name="T16" fmla="*/ 340 w 526"/>
                <a:gd name="T17" fmla="*/ 184 h 1176"/>
                <a:gd name="T18" fmla="*/ 138 w 526"/>
                <a:gd name="T19" fmla="*/ 416 h 1176"/>
                <a:gd name="T20" fmla="*/ 144 w 526"/>
                <a:gd name="T21" fmla="*/ 416 h 1176"/>
                <a:gd name="T22" fmla="*/ 154 w 526"/>
                <a:gd name="T23" fmla="*/ 416 h 1176"/>
                <a:gd name="T24" fmla="*/ 158 w 526"/>
                <a:gd name="T25" fmla="*/ 416 h 1176"/>
                <a:gd name="T26" fmla="*/ 284 w 526"/>
                <a:gd name="T27" fmla="*/ 414 h 1176"/>
                <a:gd name="T28" fmla="*/ 322 w 526"/>
                <a:gd name="T29" fmla="*/ 414 h 1176"/>
                <a:gd name="T30" fmla="*/ 340 w 526"/>
                <a:gd name="T31" fmla="*/ 416 h 1176"/>
                <a:gd name="T32" fmla="*/ 336 w 526"/>
                <a:gd name="T33" fmla="*/ 442 h 1176"/>
                <a:gd name="T34" fmla="*/ 318 w 526"/>
                <a:gd name="T35" fmla="*/ 536 h 1176"/>
                <a:gd name="T36" fmla="*/ 278 w 526"/>
                <a:gd name="T37" fmla="*/ 678 h 1176"/>
                <a:gd name="T38" fmla="*/ 236 w 526"/>
                <a:gd name="T39" fmla="*/ 790 h 1176"/>
                <a:gd name="T40" fmla="*/ 178 w 526"/>
                <a:gd name="T41" fmla="*/ 906 h 1176"/>
                <a:gd name="T42" fmla="*/ 100 w 526"/>
                <a:gd name="T43" fmla="*/ 1022 h 1176"/>
                <a:gd name="T44" fmla="*/ 28 w 526"/>
                <a:gd name="T45" fmla="*/ 1104 h 1176"/>
                <a:gd name="T46" fmla="*/ 16 w 526"/>
                <a:gd name="T47" fmla="*/ 1176 h 1176"/>
                <a:gd name="T48" fmla="*/ 34 w 526"/>
                <a:gd name="T49" fmla="*/ 1166 h 1176"/>
                <a:gd name="T50" fmla="*/ 44 w 526"/>
                <a:gd name="T51" fmla="*/ 1162 h 1176"/>
                <a:gd name="T52" fmla="*/ 80 w 526"/>
                <a:gd name="T53" fmla="*/ 1130 h 1176"/>
                <a:gd name="T54" fmla="*/ 154 w 526"/>
                <a:gd name="T55" fmla="*/ 1040 h 1176"/>
                <a:gd name="T56" fmla="*/ 234 w 526"/>
                <a:gd name="T57" fmla="*/ 916 h 1176"/>
                <a:gd name="T58" fmla="*/ 294 w 526"/>
                <a:gd name="T59" fmla="*/ 794 h 1176"/>
                <a:gd name="T60" fmla="*/ 338 w 526"/>
                <a:gd name="T61" fmla="*/ 678 h 1176"/>
                <a:gd name="T62" fmla="*/ 378 w 526"/>
                <a:gd name="T63" fmla="*/ 528 h 1176"/>
                <a:gd name="T64" fmla="*/ 396 w 526"/>
                <a:gd name="T65" fmla="*/ 430 h 1176"/>
                <a:gd name="T66" fmla="*/ 398 w 526"/>
                <a:gd name="T67" fmla="*/ 402 h 1176"/>
                <a:gd name="T68" fmla="*/ 392 w 526"/>
                <a:gd name="T69" fmla="*/ 402 h 1176"/>
                <a:gd name="T70" fmla="*/ 372 w 526"/>
                <a:gd name="T71" fmla="*/ 400 h 1176"/>
                <a:gd name="T72" fmla="*/ 362 w 526"/>
                <a:gd name="T73" fmla="*/ 400 h 1176"/>
                <a:gd name="T74" fmla="*/ 300 w 526"/>
                <a:gd name="T75" fmla="*/ 398 h 1176"/>
                <a:gd name="T76" fmla="*/ 296 w 526"/>
                <a:gd name="T77" fmla="*/ 398 h 1176"/>
                <a:gd name="T78" fmla="*/ 280 w 526"/>
                <a:gd name="T79" fmla="*/ 398 h 1176"/>
                <a:gd name="T80" fmla="*/ 264 w 526"/>
                <a:gd name="T81" fmla="*/ 398 h 1176"/>
                <a:gd name="T82" fmla="*/ 208 w 526"/>
                <a:gd name="T83" fmla="*/ 400 h 1176"/>
                <a:gd name="T84" fmla="*/ 186 w 526"/>
                <a:gd name="T85" fmla="*/ 400 h 1176"/>
                <a:gd name="T86" fmla="*/ 378 w 526"/>
                <a:gd name="T87" fmla="*/ 180 h 1176"/>
                <a:gd name="T88" fmla="*/ 468 w 526"/>
                <a:gd name="T89" fmla="*/ 78 h 1176"/>
                <a:gd name="T90" fmla="*/ 496 w 526"/>
                <a:gd name="T91" fmla="*/ 40 h 117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526"/>
                <a:gd name="T139" fmla="*/ 0 h 1176"/>
                <a:gd name="T140" fmla="*/ 526 w 526"/>
                <a:gd name="T141" fmla="*/ 1176 h 1176"/>
              </a:gdLst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526" h="1176">
                  <a:moveTo>
                    <a:pt x="496" y="40"/>
                  </a:moveTo>
                  <a:lnTo>
                    <a:pt x="494" y="40"/>
                  </a:lnTo>
                  <a:lnTo>
                    <a:pt x="474" y="56"/>
                  </a:lnTo>
                  <a:lnTo>
                    <a:pt x="420" y="116"/>
                  </a:lnTo>
                  <a:lnTo>
                    <a:pt x="336" y="210"/>
                  </a:lnTo>
                  <a:lnTo>
                    <a:pt x="242" y="318"/>
                  </a:lnTo>
                  <a:lnTo>
                    <a:pt x="170" y="402"/>
                  </a:lnTo>
                  <a:lnTo>
                    <a:pt x="166" y="402"/>
                  </a:lnTo>
                  <a:lnTo>
                    <a:pt x="268" y="280"/>
                  </a:lnTo>
                  <a:lnTo>
                    <a:pt x="382" y="152"/>
                  </a:lnTo>
                  <a:lnTo>
                    <a:pt x="476" y="48"/>
                  </a:lnTo>
                  <a:lnTo>
                    <a:pt x="518" y="0"/>
                  </a:lnTo>
                  <a:lnTo>
                    <a:pt x="468" y="44"/>
                  </a:lnTo>
                  <a:lnTo>
                    <a:pt x="428" y="88"/>
                  </a:lnTo>
                  <a:lnTo>
                    <a:pt x="340" y="184"/>
                  </a:lnTo>
                  <a:lnTo>
                    <a:pt x="234" y="304"/>
                  </a:lnTo>
                  <a:lnTo>
                    <a:pt x="138" y="416"/>
                  </a:lnTo>
                  <a:lnTo>
                    <a:pt x="144" y="416"/>
                  </a:lnTo>
                  <a:lnTo>
                    <a:pt x="148" y="416"/>
                  </a:lnTo>
                  <a:lnTo>
                    <a:pt x="154" y="416"/>
                  </a:lnTo>
                  <a:lnTo>
                    <a:pt x="158" y="416"/>
                  </a:lnTo>
                  <a:lnTo>
                    <a:pt x="230" y="412"/>
                  </a:lnTo>
                  <a:lnTo>
                    <a:pt x="284" y="414"/>
                  </a:lnTo>
                  <a:lnTo>
                    <a:pt x="322" y="414"/>
                  </a:lnTo>
                  <a:lnTo>
                    <a:pt x="338" y="416"/>
                  </a:lnTo>
                  <a:lnTo>
                    <a:pt x="340" y="416"/>
                  </a:lnTo>
                  <a:lnTo>
                    <a:pt x="336" y="442"/>
                  </a:lnTo>
                  <a:lnTo>
                    <a:pt x="326" y="498"/>
                  </a:lnTo>
                  <a:lnTo>
                    <a:pt x="318" y="536"/>
                  </a:lnTo>
                  <a:lnTo>
                    <a:pt x="308" y="580"/>
                  </a:lnTo>
                  <a:lnTo>
                    <a:pt x="294" y="628"/>
                  </a:lnTo>
                  <a:lnTo>
                    <a:pt x="278" y="678"/>
                  </a:lnTo>
                  <a:lnTo>
                    <a:pt x="260" y="734"/>
                  </a:lnTo>
                  <a:lnTo>
                    <a:pt x="236" y="790"/>
                  </a:lnTo>
                  <a:lnTo>
                    <a:pt x="208" y="848"/>
                  </a:lnTo>
                  <a:lnTo>
                    <a:pt x="178" y="906"/>
                  </a:lnTo>
                  <a:lnTo>
                    <a:pt x="142" y="964"/>
                  </a:lnTo>
                  <a:lnTo>
                    <a:pt x="122" y="992"/>
                  </a:lnTo>
                  <a:lnTo>
                    <a:pt x="100" y="1022"/>
                  </a:lnTo>
                  <a:lnTo>
                    <a:pt x="76" y="1050"/>
                  </a:lnTo>
                  <a:lnTo>
                    <a:pt x="52" y="1076"/>
                  </a:lnTo>
                  <a:lnTo>
                    <a:pt x="28" y="1104"/>
                  </a:lnTo>
                  <a:lnTo>
                    <a:pt x="0" y="1130"/>
                  </a:lnTo>
                  <a:lnTo>
                    <a:pt x="16" y="1176"/>
                  </a:lnTo>
                  <a:lnTo>
                    <a:pt x="24" y="1172"/>
                  </a:lnTo>
                  <a:lnTo>
                    <a:pt x="34" y="1166"/>
                  </a:lnTo>
                  <a:lnTo>
                    <a:pt x="44" y="1162"/>
                  </a:lnTo>
                  <a:lnTo>
                    <a:pt x="52" y="1158"/>
                  </a:lnTo>
                  <a:lnTo>
                    <a:pt x="80" y="1130"/>
                  </a:lnTo>
                  <a:lnTo>
                    <a:pt x="106" y="1100"/>
                  </a:lnTo>
                  <a:lnTo>
                    <a:pt x="130" y="1072"/>
                  </a:lnTo>
                  <a:lnTo>
                    <a:pt x="154" y="1040"/>
                  </a:lnTo>
                  <a:lnTo>
                    <a:pt x="176" y="1010"/>
                  </a:lnTo>
                  <a:lnTo>
                    <a:pt x="196" y="980"/>
                  </a:lnTo>
                  <a:lnTo>
                    <a:pt x="234" y="916"/>
                  </a:lnTo>
                  <a:lnTo>
                    <a:pt x="266" y="856"/>
                  </a:lnTo>
                  <a:lnTo>
                    <a:pt x="294" y="794"/>
                  </a:lnTo>
                  <a:lnTo>
                    <a:pt x="318" y="734"/>
                  </a:lnTo>
                  <a:lnTo>
                    <a:pt x="338" y="678"/>
                  </a:lnTo>
                  <a:lnTo>
                    <a:pt x="354" y="624"/>
                  </a:lnTo>
                  <a:lnTo>
                    <a:pt x="368" y="574"/>
                  </a:lnTo>
                  <a:lnTo>
                    <a:pt x="378" y="528"/>
                  </a:lnTo>
                  <a:lnTo>
                    <a:pt x="386" y="490"/>
                  </a:lnTo>
                  <a:lnTo>
                    <a:pt x="396" y="430"/>
                  </a:lnTo>
                  <a:lnTo>
                    <a:pt x="400" y="402"/>
                  </a:lnTo>
                  <a:lnTo>
                    <a:pt x="398" y="402"/>
                  </a:lnTo>
                  <a:lnTo>
                    <a:pt x="392" y="402"/>
                  </a:lnTo>
                  <a:lnTo>
                    <a:pt x="384" y="402"/>
                  </a:lnTo>
                  <a:lnTo>
                    <a:pt x="372" y="400"/>
                  </a:lnTo>
                  <a:lnTo>
                    <a:pt x="362" y="400"/>
                  </a:lnTo>
                  <a:lnTo>
                    <a:pt x="322" y="398"/>
                  </a:lnTo>
                  <a:lnTo>
                    <a:pt x="300" y="398"/>
                  </a:lnTo>
                  <a:lnTo>
                    <a:pt x="296" y="398"/>
                  </a:lnTo>
                  <a:lnTo>
                    <a:pt x="288" y="398"/>
                  </a:lnTo>
                  <a:lnTo>
                    <a:pt x="280" y="398"/>
                  </a:lnTo>
                  <a:lnTo>
                    <a:pt x="264" y="398"/>
                  </a:lnTo>
                  <a:lnTo>
                    <a:pt x="258" y="398"/>
                  </a:lnTo>
                  <a:lnTo>
                    <a:pt x="208" y="400"/>
                  </a:lnTo>
                  <a:lnTo>
                    <a:pt x="186" y="400"/>
                  </a:lnTo>
                  <a:lnTo>
                    <a:pt x="276" y="296"/>
                  </a:lnTo>
                  <a:lnTo>
                    <a:pt x="378" y="180"/>
                  </a:lnTo>
                  <a:lnTo>
                    <a:pt x="468" y="78"/>
                  </a:lnTo>
                  <a:lnTo>
                    <a:pt x="526" y="14"/>
                  </a:lnTo>
                  <a:lnTo>
                    <a:pt x="496" y="38"/>
                  </a:lnTo>
                  <a:lnTo>
                    <a:pt x="496" y="40"/>
                  </a:lnTo>
                  <a:close/>
                </a:path>
              </a:pathLst>
            </a:custGeom>
            <a:solidFill>
              <a:srgbClr val="660033"/>
            </a:solidFill>
            <a:ln>
              <a:noFill/>
            </a:ln>
          </p:spPr>
          <p:txBody>
            <a:bodyPr/>
            <a:lstStyle/>
            <a:p>
              <a:pPr lvl="0">
                <a:defRPr lang="ko-KR" altLang="en-US"/>
              </a:pPr>
              <a:endParaRPr lang="zh-CN" altLang="en-US"/>
            </a:p>
          </p:txBody>
        </p:sp>
        <p:sp>
          <p:nvSpPr>
            <p:cNvPr id="241" name="Freeform 42"/>
            <p:cNvSpPr/>
            <p:nvPr/>
          </p:nvSpPr>
          <p:spPr>
            <a:xfrm>
              <a:off x="1752" y="830"/>
              <a:ext cx="360" cy="402"/>
            </a:xfrm>
            <a:custGeom>
              <a:avLst/>
              <a:gdLst>
                <a:gd name="T0" fmla="*/ 356 w 360"/>
                <a:gd name="T1" fmla="*/ 8 h 402"/>
                <a:gd name="T2" fmla="*/ 356 w 360"/>
                <a:gd name="T3" fmla="*/ 8 h 402"/>
                <a:gd name="T4" fmla="*/ 354 w 360"/>
                <a:gd name="T5" fmla="*/ 4 h 402"/>
                <a:gd name="T6" fmla="*/ 354 w 360"/>
                <a:gd name="T7" fmla="*/ 4 h 402"/>
                <a:gd name="T8" fmla="*/ 354 w 360"/>
                <a:gd name="T9" fmla="*/ 2 h 402"/>
                <a:gd name="T10" fmla="*/ 352 w 360"/>
                <a:gd name="T11" fmla="*/ 0 h 402"/>
                <a:gd name="T12" fmla="*/ 352 w 360"/>
                <a:gd name="T13" fmla="*/ 0 h 402"/>
                <a:gd name="T14" fmla="*/ 310 w 360"/>
                <a:gd name="T15" fmla="*/ 48 h 402"/>
                <a:gd name="T16" fmla="*/ 310 w 360"/>
                <a:gd name="T17" fmla="*/ 48 h 402"/>
                <a:gd name="T18" fmla="*/ 216 w 360"/>
                <a:gd name="T19" fmla="*/ 152 h 402"/>
                <a:gd name="T20" fmla="*/ 216 w 360"/>
                <a:gd name="T21" fmla="*/ 152 h 402"/>
                <a:gd name="T22" fmla="*/ 102 w 360"/>
                <a:gd name="T23" fmla="*/ 280 h 402"/>
                <a:gd name="T24" fmla="*/ 102 w 360"/>
                <a:gd name="T25" fmla="*/ 280 h 402"/>
                <a:gd name="T26" fmla="*/ 0 w 360"/>
                <a:gd name="T27" fmla="*/ 402 h 402"/>
                <a:gd name="T28" fmla="*/ 0 w 360"/>
                <a:gd name="T29" fmla="*/ 402 h 402"/>
                <a:gd name="T30" fmla="*/ 4 w 360"/>
                <a:gd name="T31" fmla="*/ 402 h 402"/>
                <a:gd name="T32" fmla="*/ 4 w 360"/>
                <a:gd name="T33" fmla="*/ 402 h 402"/>
                <a:gd name="T34" fmla="*/ 10 w 360"/>
                <a:gd name="T35" fmla="*/ 400 h 402"/>
                <a:gd name="T36" fmla="*/ 10 w 360"/>
                <a:gd name="T37" fmla="*/ 400 h 402"/>
                <a:gd name="T38" fmla="*/ 16 w 360"/>
                <a:gd name="T39" fmla="*/ 400 h 402"/>
                <a:gd name="T40" fmla="*/ 16 w 360"/>
                <a:gd name="T41" fmla="*/ 400 h 402"/>
                <a:gd name="T42" fmla="*/ 20 w 360"/>
                <a:gd name="T43" fmla="*/ 400 h 402"/>
                <a:gd name="T44" fmla="*/ 20 w 360"/>
                <a:gd name="T45" fmla="*/ 400 h 402"/>
                <a:gd name="T46" fmla="*/ 110 w 360"/>
                <a:gd name="T47" fmla="*/ 296 h 402"/>
                <a:gd name="T48" fmla="*/ 110 w 360"/>
                <a:gd name="T49" fmla="*/ 296 h 402"/>
                <a:gd name="T50" fmla="*/ 212 w 360"/>
                <a:gd name="T51" fmla="*/ 180 h 402"/>
                <a:gd name="T52" fmla="*/ 212 w 360"/>
                <a:gd name="T53" fmla="*/ 180 h 402"/>
                <a:gd name="T54" fmla="*/ 302 w 360"/>
                <a:gd name="T55" fmla="*/ 78 h 402"/>
                <a:gd name="T56" fmla="*/ 302 w 360"/>
                <a:gd name="T57" fmla="*/ 78 h 402"/>
                <a:gd name="T58" fmla="*/ 360 w 360"/>
                <a:gd name="T59" fmla="*/ 14 h 402"/>
                <a:gd name="T60" fmla="*/ 360 w 360"/>
                <a:gd name="T61" fmla="*/ 14 h 402"/>
                <a:gd name="T62" fmla="*/ 356 w 360"/>
                <a:gd name="T63" fmla="*/ 8 h 40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60"/>
                <a:gd name="T97" fmla="*/ 0 h 402"/>
                <a:gd name="T98" fmla="*/ 360 w 360"/>
                <a:gd name="T99" fmla="*/ 402 h 402"/>
              </a:gdLst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60" h="402">
                  <a:moveTo>
                    <a:pt x="356" y="8"/>
                  </a:moveTo>
                  <a:lnTo>
                    <a:pt x="356" y="8"/>
                  </a:lnTo>
                  <a:lnTo>
                    <a:pt x="354" y="4"/>
                  </a:lnTo>
                  <a:lnTo>
                    <a:pt x="354" y="2"/>
                  </a:lnTo>
                  <a:lnTo>
                    <a:pt x="352" y="0"/>
                  </a:lnTo>
                  <a:lnTo>
                    <a:pt x="310" y="48"/>
                  </a:lnTo>
                  <a:lnTo>
                    <a:pt x="216" y="152"/>
                  </a:lnTo>
                  <a:lnTo>
                    <a:pt x="102" y="280"/>
                  </a:lnTo>
                  <a:lnTo>
                    <a:pt x="0" y="402"/>
                  </a:lnTo>
                  <a:lnTo>
                    <a:pt x="4" y="402"/>
                  </a:lnTo>
                  <a:lnTo>
                    <a:pt x="10" y="400"/>
                  </a:lnTo>
                  <a:lnTo>
                    <a:pt x="16" y="400"/>
                  </a:lnTo>
                  <a:lnTo>
                    <a:pt x="20" y="400"/>
                  </a:lnTo>
                  <a:lnTo>
                    <a:pt x="110" y="296"/>
                  </a:lnTo>
                  <a:lnTo>
                    <a:pt x="212" y="180"/>
                  </a:lnTo>
                  <a:lnTo>
                    <a:pt x="302" y="78"/>
                  </a:lnTo>
                  <a:lnTo>
                    <a:pt x="360" y="14"/>
                  </a:lnTo>
                  <a:lnTo>
                    <a:pt x="356" y="8"/>
                  </a:lnTo>
                  <a:close/>
                </a:path>
              </a:pathLst>
            </a:custGeom>
            <a:solidFill>
              <a:srgbClr val="660033"/>
            </a:solidFill>
            <a:ln>
              <a:noFill/>
            </a:ln>
          </p:spPr>
          <p:txBody>
            <a:bodyPr/>
            <a:lstStyle/>
            <a:p>
              <a:pPr lvl="0">
                <a:defRPr lang="ko-KR" altLang="en-US"/>
              </a:pPr>
              <a:endParaRPr lang="zh-CN" altLang="en-US"/>
            </a:p>
          </p:txBody>
        </p:sp>
        <p:sp>
          <p:nvSpPr>
            <p:cNvPr id="242" name="Freeform 44"/>
            <p:cNvSpPr/>
            <p:nvPr/>
          </p:nvSpPr>
          <p:spPr>
            <a:xfrm>
              <a:off x="1602" y="1230"/>
              <a:ext cx="384" cy="776"/>
            </a:xfrm>
            <a:custGeom>
              <a:avLst/>
              <a:gdLst>
                <a:gd name="T0" fmla="*/ 376 w 384"/>
                <a:gd name="T1" fmla="*/ 2 h 776"/>
                <a:gd name="T2" fmla="*/ 368 w 384"/>
                <a:gd name="T3" fmla="*/ 2 h 776"/>
                <a:gd name="T4" fmla="*/ 356 w 384"/>
                <a:gd name="T5" fmla="*/ 0 h 776"/>
                <a:gd name="T6" fmla="*/ 358 w 384"/>
                <a:gd name="T7" fmla="*/ 2 h 776"/>
                <a:gd name="T8" fmla="*/ 364 w 384"/>
                <a:gd name="T9" fmla="*/ 2 h 776"/>
                <a:gd name="T10" fmla="*/ 366 w 384"/>
                <a:gd name="T11" fmla="*/ 2 h 776"/>
                <a:gd name="T12" fmla="*/ 352 w 384"/>
                <a:gd name="T13" fmla="*/ 92 h 776"/>
                <a:gd name="T14" fmla="*/ 342 w 384"/>
                <a:gd name="T15" fmla="*/ 132 h 776"/>
                <a:gd name="T16" fmla="*/ 318 w 384"/>
                <a:gd name="T17" fmla="*/ 230 h 776"/>
                <a:gd name="T18" fmla="*/ 300 w 384"/>
                <a:gd name="T19" fmla="*/ 286 h 776"/>
                <a:gd name="T20" fmla="*/ 254 w 384"/>
                <a:gd name="T21" fmla="*/ 406 h 776"/>
                <a:gd name="T22" fmla="*/ 192 w 384"/>
                <a:gd name="T23" fmla="*/ 530 h 776"/>
                <a:gd name="T24" fmla="*/ 172 w 384"/>
                <a:gd name="T25" fmla="*/ 562 h 776"/>
                <a:gd name="T26" fmla="*/ 130 w 384"/>
                <a:gd name="T27" fmla="*/ 626 h 776"/>
                <a:gd name="T28" fmla="*/ 82 w 384"/>
                <a:gd name="T29" fmla="*/ 688 h 776"/>
                <a:gd name="T30" fmla="*/ 28 w 384"/>
                <a:gd name="T31" fmla="*/ 746 h 776"/>
                <a:gd name="T32" fmla="*/ 0 w 384"/>
                <a:gd name="T33" fmla="*/ 776 h 776"/>
                <a:gd name="T34" fmla="*/ 8 w 384"/>
                <a:gd name="T35" fmla="*/ 772 h 776"/>
                <a:gd name="T36" fmla="*/ 18 w 384"/>
                <a:gd name="T37" fmla="*/ 766 h 776"/>
                <a:gd name="T38" fmla="*/ 28 w 384"/>
                <a:gd name="T39" fmla="*/ 762 h 776"/>
                <a:gd name="T40" fmla="*/ 36 w 384"/>
                <a:gd name="T41" fmla="*/ 758 h 776"/>
                <a:gd name="T42" fmla="*/ 90 w 384"/>
                <a:gd name="T43" fmla="*/ 700 h 776"/>
                <a:gd name="T44" fmla="*/ 138 w 384"/>
                <a:gd name="T45" fmla="*/ 640 h 776"/>
                <a:gd name="T46" fmla="*/ 180 w 384"/>
                <a:gd name="T47" fmla="*/ 580 h 776"/>
                <a:gd name="T48" fmla="*/ 218 w 384"/>
                <a:gd name="T49" fmla="*/ 516 h 776"/>
                <a:gd name="T50" fmla="*/ 278 w 384"/>
                <a:gd name="T51" fmla="*/ 394 h 776"/>
                <a:gd name="T52" fmla="*/ 322 w 384"/>
                <a:gd name="T53" fmla="*/ 278 h 776"/>
                <a:gd name="T54" fmla="*/ 338 w 384"/>
                <a:gd name="T55" fmla="*/ 224 h 776"/>
                <a:gd name="T56" fmla="*/ 362 w 384"/>
                <a:gd name="T57" fmla="*/ 128 h 776"/>
                <a:gd name="T58" fmla="*/ 370 w 384"/>
                <a:gd name="T59" fmla="*/ 90 h 776"/>
                <a:gd name="T60" fmla="*/ 384 w 384"/>
                <a:gd name="T61" fmla="*/ 2 h 776"/>
                <a:gd name="T62" fmla="*/ 382 w 384"/>
                <a:gd name="T63" fmla="*/ 2 h 776"/>
                <a:gd name="T64" fmla="*/ 376 w 384"/>
                <a:gd name="T65" fmla="*/ 2 h 77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84"/>
                <a:gd name="T100" fmla="*/ 0 h 776"/>
                <a:gd name="T101" fmla="*/ 384 w 384"/>
                <a:gd name="T102" fmla="*/ 776 h 776"/>
              </a:gdLst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84" h="776">
                  <a:moveTo>
                    <a:pt x="376" y="2"/>
                  </a:moveTo>
                  <a:lnTo>
                    <a:pt x="376" y="2"/>
                  </a:lnTo>
                  <a:lnTo>
                    <a:pt x="368" y="2"/>
                  </a:lnTo>
                  <a:lnTo>
                    <a:pt x="356" y="0"/>
                  </a:lnTo>
                  <a:lnTo>
                    <a:pt x="358" y="2"/>
                  </a:lnTo>
                  <a:lnTo>
                    <a:pt x="362" y="2"/>
                  </a:lnTo>
                  <a:lnTo>
                    <a:pt x="364" y="2"/>
                  </a:lnTo>
                  <a:lnTo>
                    <a:pt x="366" y="2"/>
                  </a:lnTo>
                  <a:lnTo>
                    <a:pt x="362" y="30"/>
                  </a:lnTo>
                  <a:lnTo>
                    <a:pt x="352" y="92"/>
                  </a:lnTo>
                  <a:lnTo>
                    <a:pt x="342" y="132"/>
                  </a:lnTo>
                  <a:lnTo>
                    <a:pt x="332" y="178"/>
                  </a:lnTo>
                  <a:lnTo>
                    <a:pt x="318" y="230"/>
                  </a:lnTo>
                  <a:lnTo>
                    <a:pt x="300" y="286"/>
                  </a:lnTo>
                  <a:lnTo>
                    <a:pt x="280" y="344"/>
                  </a:lnTo>
                  <a:lnTo>
                    <a:pt x="254" y="406"/>
                  </a:lnTo>
                  <a:lnTo>
                    <a:pt x="224" y="468"/>
                  </a:lnTo>
                  <a:lnTo>
                    <a:pt x="192" y="530"/>
                  </a:lnTo>
                  <a:lnTo>
                    <a:pt x="172" y="562"/>
                  </a:lnTo>
                  <a:lnTo>
                    <a:pt x="152" y="594"/>
                  </a:lnTo>
                  <a:lnTo>
                    <a:pt x="130" y="626"/>
                  </a:lnTo>
                  <a:lnTo>
                    <a:pt x="108" y="656"/>
                  </a:lnTo>
                  <a:lnTo>
                    <a:pt x="82" y="688"/>
                  </a:lnTo>
                  <a:lnTo>
                    <a:pt x="56" y="718"/>
                  </a:lnTo>
                  <a:lnTo>
                    <a:pt x="28" y="746"/>
                  </a:lnTo>
                  <a:lnTo>
                    <a:pt x="0" y="776"/>
                  </a:lnTo>
                  <a:lnTo>
                    <a:pt x="8" y="772"/>
                  </a:lnTo>
                  <a:lnTo>
                    <a:pt x="18" y="766"/>
                  </a:lnTo>
                  <a:lnTo>
                    <a:pt x="28" y="762"/>
                  </a:lnTo>
                  <a:lnTo>
                    <a:pt x="36" y="758"/>
                  </a:lnTo>
                  <a:lnTo>
                    <a:pt x="64" y="730"/>
                  </a:lnTo>
                  <a:lnTo>
                    <a:pt x="90" y="700"/>
                  </a:lnTo>
                  <a:lnTo>
                    <a:pt x="114" y="672"/>
                  </a:lnTo>
                  <a:lnTo>
                    <a:pt x="138" y="640"/>
                  </a:lnTo>
                  <a:lnTo>
                    <a:pt x="160" y="610"/>
                  </a:lnTo>
                  <a:lnTo>
                    <a:pt x="180" y="580"/>
                  </a:lnTo>
                  <a:lnTo>
                    <a:pt x="218" y="516"/>
                  </a:lnTo>
                  <a:lnTo>
                    <a:pt x="250" y="456"/>
                  </a:lnTo>
                  <a:lnTo>
                    <a:pt x="278" y="394"/>
                  </a:lnTo>
                  <a:lnTo>
                    <a:pt x="302" y="334"/>
                  </a:lnTo>
                  <a:lnTo>
                    <a:pt x="322" y="278"/>
                  </a:lnTo>
                  <a:lnTo>
                    <a:pt x="338" y="224"/>
                  </a:lnTo>
                  <a:lnTo>
                    <a:pt x="352" y="174"/>
                  </a:lnTo>
                  <a:lnTo>
                    <a:pt x="362" y="128"/>
                  </a:lnTo>
                  <a:lnTo>
                    <a:pt x="370" y="90"/>
                  </a:lnTo>
                  <a:lnTo>
                    <a:pt x="380" y="30"/>
                  </a:lnTo>
                  <a:lnTo>
                    <a:pt x="384" y="2"/>
                  </a:lnTo>
                  <a:lnTo>
                    <a:pt x="382" y="2"/>
                  </a:lnTo>
                  <a:lnTo>
                    <a:pt x="376" y="2"/>
                  </a:lnTo>
                  <a:close/>
                </a:path>
              </a:pathLst>
            </a:custGeom>
            <a:solidFill>
              <a:srgbClr val="cc0078"/>
            </a:solidFill>
            <a:ln>
              <a:noFill/>
            </a:ln>
          </p:spPr>
          <p:txBody>
            <a:bodyPr/>
            <a:lstStyle/>
            <a:p>
              <a:pPr lvl="0">
                <a:defRPr lang="ko-KR" altLang="en-US"/>
              </a:pPr>
              <a:endParaRPr lang="zh-CN" altLang="en-US"/>
            </a:p>
          </p:txBody>
        </p:sp>
        <p:sp>
          <p:nvSpPr>
            <p:cNvPr id="243" name="Freeform 47"/>
            <p:cNvSpPr/>
            <p:nvPr/>
          </p:nvSpPr>
          <p:spPr>
            <a:xfrm>
              <a:off x="1604" y="829"/>
              <a:ext cx="734" cy="1176"/>
            </a:xfrm>
            <a:custGeom>
              <a:avLst/>
              <a:gdLst>
                <a:gd name="T0" fmla="*/ 734 w 734"/>
                <a:gd name="T1" fmla="*/ 536 h 1176"/>
                <a:gd name="T2" fmla="*/ 710 w 734"/>
                <a:gd name="T3" fmla="*/ 520 h 1176"/>
                <a:gd name="T4" fmla="*/ 684 w 734"/>
                <a:gd name="T5" fmla="*/ 506 h 1176"/>
                <a:gd name="T6" fmla="*/ 660 w 734"/>
                <a:gd name="T7" fmla="*/ 494 h 1176"/>
                <a:gd name="T8" fmla="*/ 638 w 734"/>
                <a:gd name="T9" fmla="*/ 482 h 1176"/>
                <a:gd name="T10" fmla="*/ 608 w 734"/>
                <a:gd name="T11" fmla="*/ 470 h 1176"/>
                <a:gd name="T12" fmla="*/ 584 w 734"/>
                <a:gd name="T13" fmla="*/ 462 h 1176"/>
                <a:gd name="T14" fmla="*/ 570 w 734"/>
                <a:gd name="T15" fmla="*/ 456 h 1176"/>
                <a:gd name="T16" fmla="*/ 564 w 734"/>
                <a:gd name="T17" fmla="*/ 456 h 1176"/>
                <a:gd name="T18" fmla="*/ 534 w 734"/>
                <a:gd name="T19" fmla="*/ 552 h 1176"/>
                <a:gd name="T20" fmla="*/ 518 w 734"/>
                <a:gd name="T21" fmla="*/ 594 h 1176"/>
                <a:gd name="T22" fmla="*/ 474 w 734"/>
                <a:gd name="T23" fmla="*/ 696 h 1176"/>
                <a:gd name="T24" fmla="*/ 446 w 734"/>
                <a:gd name="T25" fmla="*/ 750 h 1176"/>
                <a:gd name="T26" fmla="*/ 374 w 734"/>
                <a:gd name="T27" fmla="*/ 868 h 1176"/>
                <a:gd name="T28" fmla="*/ 328 w 734"/>
                <a:gd name="T29" fmla="*/ 926 h 1176"/>
                <a:gd name="T30" fmla="*/ 278 w 734"/>
                <a:gd name="T31" fmla="*/ 982 h 1176"/>
                <a:gd name="T32" fmla="*/ 250 w 734"/>
                <a:gd name="T33" fmla="*/ 1012 h 1176"/>
                <a:gd name="T34" fmla="*/ 188 w 734"/>
                <a:gd name="T35" fmla="*/ 1064 h 1176"/>
                <a:gd name="T36" fmla="*/ 118 w 734"/>
                <a:gd name="T37" fmla="*/ 1114 h 1176"/>
                <a:gd name="T38" fmla="*/ 40 w 734"/>
                <a:gd name="T39" fmla="*/ 1158 h 1176"/>
                <a:gd name="T40" fmla="*/ 0 w 734"/>
                <a:gd name="T41" fmla="*/ 1176 h 1176"/>
                <a:gd name="T42" fmla="*/ 8 w 734"/>
                <a:gd name="T43" fmla="*/ 1172 h 1176"/>
                <a:gd name="T44" fmla="*/ 18 w 734"/>
                <a:gd name="T45" fmla="*/ 1168 h 1176"/>
                <a:gd name="T46" fmla="*/ 28 w 734"/>
                <a:gd name="T47" fmla="*/ 1164 h 1176"/>
                <a:gd name="T48" fmla="*/ 36 w 734"/>
                <a:gd name="T49" fmla="*/ 1160 h 1176"/>
                <a:gd name="T50" fmla="*/ 90 w 734"/>
                <a:gd name="T51" fmla="*/ 1102 h 1176"/>
                <a:gd name="T52" fmla="*/ 138 w 734"/>
                <a:gd name="T53" fmla="*/ 1042 h 1176"/>
                <a:gd name="T54" fmla="*/ 180 w 734"/>
                <a:gd name="T55" fmla="*/ 980 h 1176"/>
                <a:gd name="T56" fmla="*/ 218 w 734"/>
                <a:gd name="T57" fmla="*/ 918 h 1176"/>
                <a:gd name="T58" fmla="*/ 276 w 734"/>
                <a:gd name="T59" fmla="*/ 794 h 1176"/>
                <a:gd name="T60" fmla="*/ 320 w 734"/>
                <a:gd name="T61" fmla="*/ 678 h 1176"/>
                <a:gd name="T62" fmla="*/ 336 w 734"/>
                <a:gd name="T63" fmla="*/ 624 h 1176"/>
                <a:gd name="T64" fmla="*/ 360 w 734"/>
                <a:gd name="T65" fmla="*/ 528 h 1176"/>
                <a:gd name="T66" fmla="*/ 368 w 734"/>
                <a:gd name="T67" fmla="*/ 490 h 1176"/>
                <a:gd name="T68" fmla="*/ 382 w 734"/>
                <a:gd name="T69" fmla="*/ 402 h 1176"/>
                <a:gd name="T70" fmla="*/ 380 w 734"/>
                <a:gd name="T71" fmla="*/ 402 h 1176"/>
                <a:gd name="T72" fmla="*/ 374 w 734"/>
                <a:gd name="T73" fmla="*/ 402 h 1176"/>
                <a:gd name="T74" fmla="*/ 366 w 734"/>
                <a:gd name="T75" fmla="*/ 402 h 1176"/>
                <a:gd name="T76" fmla="*/ 354 w 734"/>
                <a:gd name="T77" fmla="*/ 400 h 1176"/>
                <a:gd name="T78" fmla="*/ 356 w 734"/>
                <a:gd name="T79" fmla="*/ 402 h 1176"/>
                <a:gd name="T80" fmla="*/ 358 w 734"/>
                <a:gd name="T81" fmla="*/ 402 h 1176"/>
                <a:gd name="T82" fmla="*/ 362 w 734"/>
                <a:gd name="T83" fmla="*/ 402 h 1176"/>
                <a:gd name="T84" fmla="*/ 344 w 734"/>
                <a:gd name="T85" fmla="*/ 400 h 1176"/>
                <a:gd name="T86" fmla="*/ 304 w 734"/>
                <a:gd name="T87" fmla="*/ 398 h 1176"/>
                <a:gd name="T88" fmla="*/ 246 w 734"/>
                <a:gd name="T89" fmla="*/ 398 h 1176"/>
                <a:gd name="T90" fmla="*/ 168 w 734"/>
                <a:gd name="T91" fmla="*/ 402 h 1176"/>
                <a:gd name="T92" fmla="*/ 258 w 734"/>
                <a:gd name="T93" fmla="*/ 296 h 1176"/>
                <a:gd name="T94" fmla="*/ 358 w 734"/>
                <a:gd name="T95" fmla="*/ 180 h 1176"/>
                <a:gd name="T96" fmla="*/ 448 w 734"/>
                <a:gd name="T97" fmla="*/ 78 h 1176"/>
                <a:gd name="T98" fmla="*/ 506 w 734"/>
                <a:gd name="T99" fmla="*/ 14 h 1176"/>
                <a:gd name="T100" fmla="*/ 502 w 734"/>
                <a:gd name="T101" fmla="*/ 8 h 1176"/>
                <a:gd name="T102" fmla="*/ 500 w 734"/>
                <a:gd name="T103" fmla="*/ 4 h 1176"/>
                <a:gd name="T104" fmla="*/ 500 w 734"/>
                <a:gd name="T105" fmla="*/ 0 h 1176"/>
                <a:gd name="T106" fmla="*/ 498 w 734"/>
                <a:gd name="T107" fmla="*/ 0 h 1176"/>
                <a:gd name="T108" fmla="*/ 536 w 734"/>
                <a:gd name="T109" fmla="*/ 78 h 1176"/>
                <a:gd name="T110" fmla="*/ 610 w 734"/>
                <a:gd name="T111" fmla="*/ 236 h 1176"/>
                <a:gd name="T112" fmla="*/ 686 w 734"/>
                <a:gd name="T113" fmla="*/ 408 h 1176"/>
                <a:gd name="T114" fmla="*/ 716 w 734"/>
                <a:gd name="T115" fmla="*/ 480 h 1176"/>
                <a:gd name="T116" fmla="*/ 734 w 734"/>
                <a:gd name="T117" fmla="*/ 536 h 117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734"/>
                <a:gd name="T178" fmla="*/ 0 h 1176"/>
                <a:gd name="T179" fmla="*/ 734 w 734"/>
                <a:gd name="T180" fmla="*/ 1176 h 1176"/>
              </a:gdLst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734" h="1176">
                  <a:moveTo>
                    <a:pt x="734" y="536"/>
                  </a:moveTo>
                  <a:lnTo>
                    <a:pt x="734" y="536"/>
                  </a:lnTo>
                  <a:lnTo>
                    <a:pt x="710" y="520"/>
                  </a:lnTo>
                  <a:lnTo>
                    <a:pt x="684" y="506"/>
                  </a:lnTo>
                  <a:lnTo>
                    <a:pt x="660" y="494"/>
                  </a:lnTo>
                  <a:lnTo>
                    <a:pt x="638" y="482"/>
                  </a:lnTo>
                  <a:lnTo>
                    <a:pt x="608" y="470"/>
                  </a:lnTo>
                  <a:lnTo>
                    <a:pt x="584" y="462"/>
                  </a:lnTo>
                  <a:lnTo>
                    <a:pt x="570" y="456"/>
                  </a:lnTo>
                  <a:lnTo>
                    <a:pt x="564" y="456"/>
                  </a:lnTo>
                  <a:lnTo>
                    <a:pt x="556" y="486"/>
                  </a:lnTo>
                  <a:lnTo>
                    <a:pt x="534" y="552"/>
                  </a:lnTo>
                  <a:lnTo>
                    <a:pt x="518" y="594"/>
                  </a:lnTo>
                  <a:lnTo>
                    <a:pt x="500" y="642"/>
                  </a:lnTo>
                  <a:lnTo>
                    <a:pt x="474" y="696"/>
                  </a:lnTo>
                  <a:lnTo>
                    <a:pt x="446" y="750"/>
                  </a:lnTo>
                  <a:lnTo>
                    <a:pt x="412" y="808"/>
                  </a:lnTo>
                  <a:lnTo>
                    <a:pt x="374" y="868"/>
                  </a:lnTo>
                  <a:lnTo>
                    <a:pt x="352" y="896"/>
                  </a:lnTo>
                  <a:lnTo>
                    <a:pt x="328" y="926"/>
                  </a:lnTo>
                  <a:lnTo>
                    <a:pt x="304" y="954"/>
                  </a:lnTo>
                  <a:lnTo>
                    <a:pt x="278" y="982"/>
                  </a:lnTo>
                  <a:lnTo>
                    <a:pt x="250" y="1012"/>
                  </a:lnTo>
                  <a:lnTo>
                    <a:pt x="220" y="1038"/>
                  </a:lnTo>
                  <a:lnTo>
                    <a:pt x="188" y="1064"/>
                  </a:lnTo>
                  <a:lnTo>
                    <a:pt x="154" y="1090"/>
                  </a:lnTo>
                  <a:lnTo>
                    <a:pt x="118" y="1114"/>
                  </a:lnTo>
                  <a:lnTo>
                    <a:pt x="80" y="1136"/>
                  </a:lnTo>
                  <a:lnTo>
                    <a:pt x="40" y="1158"/>
                  </a:lnTo>
                  <a:lnTo>
                    <a:pt x="0" y="1176"/>
                  </a:lnTo>
                  <a:lnTo>
                    <a:pt x="8" y="1172"/>
                  </a:lnTo>
                  <a:lnTo>
                    <a:pt x="18" y="1168"/>
                  </a:lnTo>
                  <a:lnTo>
                    <a:pt x="28" y="1164"/>
                  </a:lnTo>
                  <a:lnTo>
                    <a:pt x="36" y="1160"/>
                  </a:lnTo>
                  <a:lnTo>
                    <a:pt x="64" y="1130"/>
                  </a:lnTo>
                  <a:lnTo>
                    <a:pt x="90" y="1102"/>
                  </a:lnTo>
                  <a:lnTo>
                    <a:pt x="114" y="1072"/>
                  </a:lnTo>
                  <a:lnTo>
                    <a:pt x="138" y="1042"/>
                  </a:lnTo>
                  <a:lnTo>
                    <a:pt x="160" y="1010"/>
                  </a:lnTo>
                  <a:lnTo>
                    <a:pt x="180" y="980"/>
                  </a:lnTo>
                  <a:lnTo>
                    <a:pt x="218" y="918"/>
                  </a:lnTo>
                  <a:lnTo>
                    <a:pt x="250" y="856"/>
                  </a:lnTo>
                  <a:lnTo>
                    <a:pt x="276" y="794"/>
                  </a:lnTo>
                  <a:lnTo>
                    <a:pt x="300" y="736"/>
                  </a:lnTo>
                  <a:lnTo>
                    <a:pt x="320" y="678"/>
                  </a:lnTo>
                  <a:lnTo>
                    <a:pt x="336" y="624"/>
                  </a:lnTo>
                  <a:lnTo>
                    <a:pt x="350" y="574"/>
                  </a:lnTo>
                  <a:lnTo>
                    <a:pt x="360" y="528"/>
                  </a:lnTo>
                  <a:lnTo>
                    <a:pt x="368" y="490"/>
                  </a:lnTo>
                  <a:lnTo>
                    <a:pt x="378" y="430"/>
                  </a:lnTo>
                  <a:lnTo>
                    <a:pt x="382" y="402"/>
                  </a:lnTo>
                  <a:lnTo>
                    <a:pt x="380" y="402"/>
                  </a:lnTo>
                  <a:lnTo>
                    <a:pt x="374" y="402"/>
                  </a:lnTo>
                  <a:lnTo>
                    <a:pt x="366" y="402"/>
                  </a:lnTo>
                  <a:lnTo>
                    <a:pt x="354" y="400"/>
                  </a:lnTo>
                  <a:lnTo>
                    <a:pt x="356" y="402"/>
                  </a:lnTo>
                  <a:lnTo>
                    <a:pt x="358" y="402"/>
                  </a:lnTo>
                  <a:lnTo>
                    <a:pt x="360" y="402"/>
                  </a:lnTo>
                  <a:lnTo>
                    <a:pt x="362" y="402"/>
                  </a:lnTo>
                  <a:lnTo>
                    <a:pt x="344" y="400"/>
                  </a:lnTo>
                  <a:lnTo>
                    <a:pt x="304" y="398"/>
                  </a:lnTo>
                  <a:lnTo>
                    <a:pt x="246" y="398"/>
                  </a:lnTo>
                  <a:lnTo>
                    <a:pt x="168" y="402"/>
                  </a:lnTo>
                  <a:lnTo>
                    <a:pt x="258" y="296"/>
                  </a:lnTo>
                  <a:lnTo>
                    <a:pt x="358" y="180"/>
                  </a:lnTo>
                  <a:lnTo>
                    <a:pt x="448" y="78"/>
                  </a:lnTo>
                  <a:lnTo>
                    <a:pt x="506" y="14"/>
                  </a:lnTo>
                  <a:lnTo>
                    <a:pt x="502" y="8"/>
                  </a:lnTo>
                  <a:lnTo>
                    <a:pt x="500" y="4"/>
                  </a:lnTo>
                  <a:lnTo>
                    <a:pt x="500" y="0"/>
                  </a:lnTo>
                  <a:lnTo>
                    <a:pt x="498" y="0"/>
                  </a:lnTo>
                  <a:lnTo>
                    <a:pt x="536" y="78"/>
                  </a:lnTo>
                  <a:lnTo>
                    <a:pt x="610" y="236"/>
                  </a:lnTo>
                  <a:lnTo>
                    <a:pt x="650" y="324"/>
                  </a:lnTo>
                  <a:lnTo>
                    <a:pt x="686" y="408"/>
                  </a:lnTo>
                  <a:lnTo>
                    <a:pt x="716" y="480"/>
                  </a:lnTo>
                  <a:lnTo>
                    <a:pt x="726" y="512"/>
                  </a:lnTo>
                  <a:lnTo>
                    <a:pt x="734" y="536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/>
            <a:lstStyle/>
            <a:p>
              <a:pPr lvl="0">
                <a:defRPr lang="ko-KR" altLang="en-US"/>
              </a:pPr>
              <a:endParaRPr lang="zh-CN" altLang="en-US"/>
            </a:p>
          </p:txBody>
        </p:sp>
      </p:grpSp>
      <p:sp>
        <p:nvSpPr>
          <p:cNvPr id="244" name=""/>
          <p:cNvSpPr txBox="1"/>
          <p:nvPr/>
        </p:nvSpPr>
        <p:spPr>
          <a:xfrm>
            <a:off x="6514095" y="347911"/>
            <a:ext cx="741947" cy="395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000"/>
              <a:t>c</a:t>
            </a:r>
            <a:endParaRPr lang="en-US" altLang="ko-KR" sz="2000"/>
          </a:p>
        </p:txBody>
      </p:sp>
      <p:sp>
        <p:nvSpPr>
          <p:cNvPr id="245" name=""/>
          <p:cNvSpPr txBox="1"/>
          <p:nvPr/>
        </p:nvSpPr>
        <p:spPr>
          <a:xfrm>
            <a:off x="8551444" y="3819022"/>
            <a:ext cx="741947" cy="395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000"/>
              <a:t>d</a:t>
            </a:r>
            <a:endParaRPr lang="en-US" altLang="ko-KR" sz="2000"/>
          </a:p>
        </p:txBody>
      </p:sp>
      <p:sp>
        <p:nvSpPr>
          <p:cNvPr id="246" name="직사각형 4"/>
          <p:cNvSpPr/>
          <p:nvPr/>
        </p:nvSpPr>
        <p:spPr>
          <a:xfrm>
            <a:off x="8902294" y="1035675"/>
            <a:ext cx="3098168" cy="1853506"/>
          </a:xfrm>
          <a:prstGeom prst="rect">
            <a:avLst/>
          </a:prstGeom>
          <a:solidFill>
            <a:schemeClr val="accent1">
              <a:alpha val="37000"/>
            </a:schemeClr>
          </a:solidFill>
          <a:ln w="9525" cap="flat" cmpd="sng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just">
              <a:lnSpc>
                <a:spcPct val="160000"/>
              </a:lnSpc>
              <a:spcAft>
                <a:spcPct val="0"/>
              </a:spcAft>
              <a:defRPr lang="ko-KR" altLang="en-US"/>
            </a:pPr>
            <a:r>
              <a:rPr lang="ko-KR" altLang="en-US" sz="2400" spc="5">
                <a:solidFill>
                  <a:srgbClr val="000000"/>
                </a:solidFill>
                <a:latin typeface="나눔바른고딕"/>
                <a:ea typeface="나눔바른고딕"/>
              </a:rPr>
              <a:t>- 바퀴2개 / 고정대4개</a:t>
            </a:r>
            <a:endParaRPr lang="ko-KR" altLang="en-US" sz="2400" spc="5">
              <a:solidFill>
                <a:srgbClr val="000000"/>
              </a:solidFill>
              <a:latin typeface="나눔바른고딕"/>
              <a:ea typeface="나눔바른고딕"/>
            </a:endParaRPr>
          </a:p>
          <a:p>
            <a:pPr algn="just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400" spc="5">
                <a:solidFill>
                  <a:srgbClr val="000000"/>
                </a:solidFill>
                <a:latin typeface="나눔바른고딕"/>
                <a:ea typeface="나눔바른고딕"/>
              </a:rPr>
              <a:t>- 너무 많은 단계</a:t>
            </a:r>
            <a:endParaRPr lang="ko-KR" altLang="en-US" sz="2400" spc="5">
              <a:solidFill>
                <a:srgbClr val="000000"/>
              </a:solidFill>
              <a:latin typeface="나눔바른고딕"/>
              <a:ea typeface="나눔바른고딕"/>
            </a:endParaRPr>
          </a:p>
          <a:p>
            <a:pPr algn="just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400" spc="5">
                <a:solidFill>
                  <a:srgbClr val="000000"/>
                </a:solidFill>
                <a:latin typeface="나눔바른고딕"/>
                <a:ea typeface="나눔바른고딕"/>
              </a:rPr>
              <a:t>- 실용성에 의문</a:t>
            </a:r>
            <a:endParaRPr lang="ko-KR" altLang="en-US" sz="2400" spc="5">
              <a:solidFill>
                <a:srgbClr val="000000"/>
              </a:solidFill>
              <a:latin typeface="나눔바른고딕"/>
              <a:ea typeface="나눔바른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직사각형 4"/>
          <p:cNvSpPr/>
          <p:nvPr/>
        </p:nvSpPr>
        <p:spPr>
          <a:xfrm>
            <a:off x="8951669" y="668739"/>
            <a:ext cx="3007816" cy="1072430"/>
          </a:xfrm>
          <a:prstGeom prst="rect">
            <a:avLst/>
          </a:prstGeom>
          <a:solidFill>
            <a:schemeClr val="accent1">
              <a:alpha val="37000"/>
            </a:schemeClr>
          </a:solidFill>
          <a:ln w="9525" cap="flat" cmpd="sng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just">
              <a:lnSpc>
                <a:spcPct val="160000"/>
              </a:lnSpc>
              <a:spcAft>
                <a:spcPct val="0"/>
              </a:spcAft>
              <a:defRPr lang="ko-KR" altLang="en-US"/>
            </a:pPr>
            <a:r>
              <a:rPr lang="ko-KR" altLang="en-US" sz="2000" spc="5">
                <a:solidFill>
                  <a:srgbClr val="000000"/>
                </a:solidFill>
                <a:latin typeface="나눔고딕"/>
                <a:ea typeface="나눔고딕"/>
              </a:rPr>
              <a:t>- 바퀴1개 </a:t>
            </a:r>
            <a:endParaRPr lang="ko-KR" altLang="en-US" sz="2000" spc="5">
              <a:solidFill>
                <a:srgbClr val="000000"/>
              </a:solidFill>
              <a:latin typeface="나눔고딕"/>
              <a:ea typeface="나눔고딕"/>
            </a:endParaRPr>
          </a:p>
          <a:p>
            <a:pPr algn="just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000" spc="5">
                <a:solidFill>
                  <a:srgbClr val="000000"/>
                </a:solidFill>
                <a:latin typeface="나눔고딕"/>
                <a:ea typeface="나눔고딕"/>
              </a:rPr>
              <a:t>- 고정대 2개</a:t>
            </a:r>
            <a:endParaRPr lang="ko-KR" altLang="en-US" sz="2000" spc="5">
              <a:solidFill>
                <a:srgbClr val="000000"/>
              </a:solidFill>
              <a:latin typeface="나눔고딕"/>
              <a:ea typeface="나눔고딕"/>
            </a:endParaRPr>
          </a:p>
        </p:txBody>
      </p:sp>
      <p:pic>
        <p:nvPicPr>
          <p:cNvPr id="215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6393" y="539897"/>
            <a:ext cx="7819404" cy="5559972"/>
          </a:xfrm>
          <a:prstGeom prst="rect">
            <a:avLst/>
          </a:prstGeom>
        </p:spPr>
      </p:pic>
      <p:pic>
        <p:nvPicPr>
          <p:cNvPr id="21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43487" y="6099869"/>
            <a:ext cx="3031363" cy="342914"/>
          </a:xfrm>
          <a:prstGeom prst="rect">
            <a:avLst/>
          </a:prstGeom>
        </p:spPr>
      </p:pic>
      <p:pic>
        <p:nvPicPr>
          <p:cNvPr id="221" name="그림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4591" y="3633589"/>
            <a:ext cx="2161319" cy="761219"/>
          </a:xfrm>
          <a:prstGeom prst="rect">
            <a:avLst/>
          </a:prstGeom>
        </p:spPr>
      </p:pic>
      <p:pic>
        <p:nvPicPr>
          <p:cNvPr id="222" name="그림 23" title="a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97600" y="3636000"/>
            <a:ext cx="2064728" cy="763200"/>
          </a:xfrm>
          <a:prstGeom prst="rect">
            <a:avLst/>
          </a:prstGeom>
        </p:spPr>
      </p:pic>
      <p:pic>
        <p:nvPicPr>
          <p:cNvPr id="227" name="그림 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319674" y="743216"/>
            <a:ext cx="1289892" cy="503540"/>
          </a:xfrm>
          <a:prstGeom prst="rect">
            <a:avLst/>
          </a:prstGeom>
        </p:spPr>
      </p:pic>
      <p:pic>
        <p:nvPicPr>
          <p:cNvPr id="22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746593">
            <a:off x="4588365" y="361820"/>
            <a:ext cx="1532496" cy="173359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6393" y="539897"/>
            <a:ext cx="7819404" cy="5559972"/>
          </a:xfrm>
          <a:prstGeom prst="rect">
            <a:avLst/>
          </a:prstGeom>
        </p:spPr>
      </p:pic>
      <p:pic>
        <p:nvPicPr>
          <p:cNvPr id="21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43487" y="6099869"/>
            <a:ext cx="3031363" cy="342914"/>
          </a:xfrm>
          <a:prstGeom prst="rect">
            <a:avLst/>
          </a:prstGeom>
        </p:spPr>
      </p:pic>
      <p:pic>
        <p:nvPicPr>
          <p:cNvPr id="221" name="그림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4591" y="3633589"/>
            <a:ext cx="2161319" cy="761219"/>
          </a:xfrm>
          <a:prstGeom prst="rect">
            <a:avLst/>
          </a:prstGeom>
        </p:spPr>
      </p:pic>
      <p:pic>
        <p:nvPicPr>
          <p:cNvPr id="242" name="그림 23" title="a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97600" y="3636000"/>
            <a:ext cx="2064728" cy="763200"/>
          </a:xfrm>
          <a:prstGeom prst="rect">
            <a:avLst/>
          </a:prstGeom>
        </p:spPr>
      </p:pic>
      <p:pic>
        <p:nvPicPr>
          <p:cNvPr id="243" name="그림 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626226" y="907441"/>
            <a:ext cx="1169462" cy="456527"/>
          </a:xfrm>
          <a:prstGeom prst="rect">
            <a:avLst/>
          </a:prstGeom>
        </p:spPr>
      </p:pic>
      <p:pic>
        <p:nvPicPr>
          <p:cNvPr id="244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746593">
            <a:off x="4619518" y="423241"/>
            <a:ext cx="1792646" cy="202787"/>
          </a:xfrm>
          <a:prstGeom prst="rect">
            <a:avLst/>
          </a:prstGeom>
        </p:spPr>
      </p:pic>
      <p:grpSp>
        <p:nvGrpSpPr>
          <p:cNvPr id="245" name="Group 78"/>
          <p:cNvGrpSpPr/>
          <p:nvPr/>
        </p:nvGrpSpPr>
        <p:grpSpPr>
          <a:xfrm rot="15348457" flipH="1" flipV="1">
            <a:off x="5990281" y="1127284"/>
            <a:ext cx="597633" cy="1126527"/>
            <a:chOff x="1586" y="829"/>
            <a:chExt cx="752" cy="1177"/>
          </a:xfrm>
        </p:grpSpPr>
        <p:pic>
          <p:nvPicPr>
            <p:cNvPr id="246" name="Picture 38"/>
            <p:cNvPicPr>
              <a:picLocks noChangeAspect="1" noChangeArrowheads="1"/>
            </p:cNvPicPr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1746" y="1222"/>
              <a:ext cx="18" cy="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7" name="Freeform 39"/>
            <p:cNvSpPr/>
            <p:nvPr/>
          </p:nvSpPr>
          <p:spPr>
            <a:xfrm>
              <a:off x="2112" y="1286"/>
              <a:ext cx="226" cy="86"/>
            </a:xfrm>
            <a:custGeom>
              <a:avLst/>
              <a:gdLst>
                <a:gd name="T0" fmla="*/ 202 w 226"/>
                <a:gd name="T1" fmla="*/ 66 h 86"/>
                <a:gd name="T2" fmla="*/ 202 w 226"/>
                <a:gd name="T3" fmla="*/ 66 h 86"/>
                <a:gd name="T4" fmla="*/ 176 w 226"/>
                <a:gd name="T5" fmla="*/ 50 h 86"/>
                <a:gd name="T6" fmla="*/ 176 w 226"/>
                <a:gd name="T7" fmla="*/ 50 h 86"/>
                <a:gd name="T8" fmla="*/ 152 w 226"/>
                <a:gd name="T9" fmla="*/ 38 h 86"/>
                <a:gd name="T10" fmla="*/ 152 w 226"/>
                <a:gd name="T11" fmla="*/ 38 h 86"/>
                <a:gd name="T12" fmla="*/ 130 w 226"/>
                <a:gd name="T13" fmla="*/ 28 h 86"/>
                <a:gd name="T14" fmla="*/ 130 w 226"/>
                <a:gd name="T15" fmla="*/ 28 h 86"/>
                <a:gd name="T16" fmla="*/ 100 w 226"/>
                <a:gd name="T17" fmla="*/ 16 h 86"/>
                <a:gd name="T18" fmla="*/ 100 w 226"/>
                <a:gd name="T19" fmla="*/ 16 h 86"/>
                <a:gd name="T20" fmla="*/ 78 w 226"/>
                <a:gd name="T21" fmla="*/ 6 h 86"/>
                <a:gd name="T22" fmla="*/ 78 w 226"/>
                <a:gd name="T23" fmla="*/ 6 h 86"/>
                <a:gd name="T24" fmla="*/ 62 w 226"/>
                <a:gd name="T25" fmla="*/ 2 h 86"/>
                <a:gd name="T26" fmla="*/ 62 w 226"/>
                <a:gd name="T27" fmla="*/ 2 h 86"/>
                <a:gd name="T28" fmla="*/ 56 w 226"/>
                <a:gd name="T29" fmla="*/ 0 h 86"/>
                <a:gd name="T30" fmla="*/ 0 w 226"/>
                <a:gd name="T31" fmla="*/ 10 h 86"/>
                <a:gd name="T32" fmla="*/ 0 w 226"/>
                <a:gd name="T33" fmla="*/ 10 h 86"/>
                <a:gd name="T34" fmla="*/ 6 w 226"/>
                <a:gd name="T35" fmla="*/ 12 h 86"/>
                <a:gd name="T36" fmla="*/ 6 w 226"/>
                <a:gd name="T37" fmla="*/ 12 h 86"/>
                <a:gd name="T38" fmla="*/ 20 w 226"/>
                <a:gd name="T39" fmla="*/ 16 h 86"/>
                <a:gd name="T40" fmla="*/ 20 w 226"/>
                <a:gd name="T41" fmla="*/ 16 h 86"/>
                <a:gd name="T42" fmla="*/ 42 w 226"/>
                <a:gd name="T43" fmla="*/ 24 h 86"/>
                <a:gd name="T44" fmla="*/ 42 w 226"/>
                <a:gd name="T45" fmla="*/ 24 h 86"/>
                <a:gd name="T46" fmla="*/ 70 w 226"/>
                <a:gd name="T47" fmla="*/ 36 h 86"/>
                <a:gd name="T48" fmla="*/ 70 w 226"/>
                <a:gd name="T49" fmla="*/ 36 h 86"/>
                <a:gd name="T50" fmla="*/ 92 w 226"/>
                <a:gd name="T51" fmla="*/ 46 h 86"/>
                <a:gd name="T52" fmla="*/ 92 w 226"/>
                <a:gd name="T53" fmla="*/ 46 h 86"/>
                <a:gd name="T54" fmla="*/ 114 w 226"/>
                <a:gd name="T55" fmla="*/ 56 h 86"/>
                <a:gd name="T56" fmla="*/ 114 w 226"/>
                <a:gd name="T57" fmla="*/ 56 h 86"/>
                <a:gd name="T58" fmla="*/ 136 w 226"/>
                <a:gd name="T59" fmla="*/ 70 h 86"/>
                <a:gd name="T60" fmla="*/ 136 w 226"/>
                <a:gd name="T61" fmla="*/ 70 h 86"/>
                <a:gd name="T62" fmla="*/ 160 w 226"/>
                <a:gd name="T63" fmla="*/ 86 h 86"/>
                <a:gd name="T64" fmla="*/ 226 w 226"/>
                <a:gd name="T65" fmla="*/ 82 h 86"/>
                <a:gd name="T66" fmla="*/ 226 w 226"/>
                <a:gd name="T67" fmla="*/ 82 h 86"/>
                <a:gd name="T68" fmla="*/ 202 w 226"/>
                <a:gd name="T69" fmla="*/ 66 h 86"/>
                <a:gd name="T70" fmla="*/ 202 w 226"/>
                <a:gd name="T71" fmla="*/ 66 h 8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26"/>
                <a:gd name="T109" fmla="*/ 0 h 86"/>
                <a:gd name="T110" fmla="*/ 226 w 226"/>
                <a:gd name="T111" fmla="*/ 86 h 86"/>
              </a:gdLst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26" h="86">
                  <a:moveTo>
                    <a:pt x="202" y="66"/>
                  </a:moveTo>
                  <a:lnTo>
                    <a:pt x="202" y="66"/>
                  </a:lnTo>
                  <a:lnTo>
                    <a:pt x="176" y="50"/>
                  </a:lnTo>
                  <a:lnTo>
                    <a:pt x="152" y="38"/>
                  </a:lnTo>
                  <a:lnTo>
                    <a:pt x="130" y="28"/>
                  </a:lnTo>
                  <a:lnTo>
                    <a:pt x="100" y="16"/>
                  </a:lnTo>
                  <a:lnTo>
                    <a:pt x="78" y="6"/>
                  </a:lnTo>
                  <a:lnTo>
                    <a:pt x="62" y="2"/>
                  </a:lnTo>
                  <a:lnTo>
                    <a:pt x="56" y="0"/>
                  </a:lnTo>
                  <a:lnTo>
                    <a:pt x="0" y="10"/>
                  </a:lnTo>
                  <a:lnTo>
                    <a:pt x="6" y="12"/>
                  </a:lnTo>
                  <a:lnTo>
                    <a:pt x="20" y="16"/>
                  </a:lnTo>
                  <a:lnTo>
                    <a:pt x="42" y="24"/>
                  </a:lnTo>
                  <a:lnTo>
                    <a:pt x="70" y="36"/>
                  </a:lnTo>
                  <a:lnTo>
                    <a:pt x="92" y="46"/>
                  </a:lnTo>
                  <a:lnTo>
                    <a:pt x="114" y="56"/>
                  </a:lnTo>
                  <a:lnTo>
                    <a:pt x="136" y="70"/>
                  </a:lnTo>
                  <a:lnTo>
                    <a:pt x="160" y="86"/>
                  </a:lnTo>
                  <a:lnTo>
                    <a:pt x="226" y="82"/>
                  </a:lnTo>
                  <a:lnTo>
                    <a:pt x="202" y="66"/>
                  </a:lnTo>
                  <a:close/>
                </a:path>
              </a:pathLst>
            </a:custGeom>
            <a:solidFill>
              <a:srgbClr val="660033"/>
            </a:solidFill>
            <a:ln>
              <a:noFill/>
            </a:ln>
          </p:spPr>
          <p:txBody>
            <a:bodyPr/>
            <a:lstStyle/>
            <a:p>
              <a:pPr lvl="0">
                <a:defRPr lang="ko-KR" altLang="en-US"/>
              </a:pPr>
              <a:endParaRPr lang="zh-CN" altLang="en-US"/>
            </a:p>
          </p:txBody>
        </p:sp>
        <p:sp>
          <p:nvSpPr>
            <p:cNvPr id="248" name="Freeform 40"/>
            <p:cNvSpPr/>
            <p:nvPr/>
          </p:nvSpPr>
          <p:spPr>
            <a:xfrm>
              <a:off x="1586" y="830"/>
              <a:ext cx="526" cy="1176"/>
            </a:xfrm>
            <a:custGeom>
              <a:avLst/>
              <a:gdLst>
                <a:gd name="T0" fmla="*/ 474 w 526"/>
                <a:gd name="T1" fmla="*/ 56 h 1176"/>
                <a:gd name="T2" fmla="*/ 420 w 526"/>
                <a:gd name="T3" fmla="*/ 116 h 1176"/>
                <a:gd name="T4" fmla="*/ 242 w 526"/>
                <a:gd name="T5" fmla="*/ 318 h 1176"/>
                <a:gd name="T6" fmla="*/ 170 w 526"/>
                <a:gd name="T7" fmla="*/ 402 h 1176"/>
                <a:gd name="T8" fmla="*/ 268 w 526"/>
                <a:gd name="T9" fmla="*/ 280 h 1176"/>
                <a:gd name="T10" fmla="*/ 382 w 526"/>
                <a:gd name="T11" fmla="*/ 152 h 1176"/>
                <a:gd name="T12" fmla="*/ 518 w 526"/>
                <a:gd name="T13" fmla="*/ 0 h 1176"/>
                <a:gd name="T14" fmla="*/ 428 w 526"/>
                <a:gd name="T15" fmla="*/ 88 h 1176"/>
                <a:gd name="T16" fmla="*/ 340 w 526"/>
                <a:gd name="T17" fmla="*/ 184 h 1176"/>
                <a:gd name="T18" fmla="*/ 138 w 526"/>
                <a:gd name="T19" fmla="*/ 416 h 1176"/>
                <a:gd name="T20" fmla="*/ 144 w 526"/>
                <a:gd name="T21" fmla="*/ 416 h 1176"/>
                <a:gd name="T22" fmla="*/ 154 w 526"/>
                <a:gd name="T23" fmla="*/ 416 h 1176"/>
                <a:gd name="T24" fmla="*/ 158 w 526"/>
                <a:gd name="T25" fmla="*/ 416 h 1176"/>
                <a:gd name="T26" fmla="*/ 284 w 526"/>
                <a:gd name="T27" fmla="*/ 414 h 1176"/>
                <a:gd name="T28" fmla="*/ 322 w 526"/>
                <a:gd name="T29" fmla="*/ 414 h 1176"/>
                <a:gd name="T30" fmla="*/ 340 w 526"/>
                <a:gd name="T31" fmla="*/ 416 h 1176"/>
                <a:gd name="T32" fmla="*/ 336 w 526"/>
                <a:gd name="T33" fmla="*/ 442 h 1176"/>
                <a:gd name="T34" fmla="*/ 318 w 526"/>
                <a:gd name="T35" fmla="*/ 536 h 1176"/>
                <a:gd name="T36" fmla="*/ 278 w 526"/>
                <a:gd name="T37" fmla="*/ 678 h 1176"/>
                <a:gd name="T38" fmla="*/ 236 w 526"/>
                <a:gd name="T39" fmla="*/ 790 h 1176"/>
                <a:gd name="T40" fmla="*/ 178 w 526"/>
                <a:gd name="T41" fmla="*/ 906 h 1176"/>
                <a:gd name="T42" fmla="*/ 100 w 526"/>
                <a:gd name="T43" fmla="*/ 1022 h 1176"/>
                <a:gd name="T44" fmla="*/ 28 w 526"/>
                <a:gd name="T45" fmla="*/ 1104 h 1176"/>
                <a:gd name="T46" fmla="*/ 16 w 526"/>
                <a:gd name="T47" fmla="*/ 1176 h 1176"/>
                <a:gd name="T48" fmla="*/ 34 w 526"/>
                <a:gd name="T49" fmla="*/ 1166 h 1176"/>
                <a:gd name="T50" fmla="*/ 44 w 526"/>
                <a:gd name="T51" fmla="*/ 1162 h 1176"/>
                <a:gd name="T52" fmla="*/ 80 w 526"/>
                <a:gd name="T53" fmla="*/ 1130 h 1176"/>
                <a:gd name="T54" fmla="*/ 154 w 526"/>
                <a:gd name="T55" fmla="*/ 1040 h 1176"/>
                <a:gd name="T56" fmla="*/ 234 w 526"/>
                <a:gd name="T57" fmla="*/ 916 h 1176"/>
                <a:gd name="T58" fmla="*/ 294 w 526"/>
                <a:gd name="T59" fmla="*/ 794 h 1176"/>
                <a:gd name="T60" fmla="*/ 338 w 526"/>
                <a:gd name="T61" fmla="*/ 678 h 1176"/>
                <a:gd name="T62" fmla="*/ 378 w 526"/>
                <a:gd name="T63" fmla="*/ 528 h 1176"/>
                <a:gd name="T64" fmla="*/ 396 w 526"/>
                <a:gd name="T65" fmla="*/ 430 h 1176"/>
                <a:gd name="T66" fmla="*/ 398 w 526"/>
                <a:gd name="T67" fmla="*/ 402 h 1176"/>
                <a:gd name="T68" fmla="*/ 392 w 526"/>
                <a:gd name="T69" fmla="*/ 402 h 1176"/>
                <a:gd name="T70" fmla="*/ 372 w 526"/>
                <a:gd name="T71" fmla="*/ 400 h 1176"/>
                <a:gd name="T72" fmla="*/ 362 w 526"/>
                <a:gd name="T73" fmla="*/ 400 h 1176"/>
                <a:gd name="T74" fmla="*/ 300 w 526"/>
                <a:gd name="T75" fmla="*/ 398 h 1176"/>
                <a:gd name="T76" fmla="*/ 296 w 526"/>
                <a:gd name="T77" fmla="*/ 398 h 1176"/>
                <a:gd name="T78" fmla="*/ 280 w 526"/>
                <a:gd name="T79" fmla="*/ 398 h 1176"/>
                <a:gd name="T80" fmla="*/ 264 w 526"/>
                <a:gd name="T81" fmla="*/ 398 h 1176"/>
                <a:gd name="T82" fmla="*/ 208 w 526"/>
                <a:gd name="T83" fmla="*/ 400 h 1176"/>
                <a:gd name="T84" fmla="*/ 186 w 526"/>
                <a:gd name="T85" fmla="*/ 400 h 1176"/>
                <a:gd name="T86" fmla="*/ 378 w 526"/>
                <a:gd name="T87" fmla="*/ 180 h 1176"/>
                <a:gd name="T88" fmla="*/ 468 w 526"/>
                <a:gd name="T89" fmla="*/ 78 h 1176"/>
                <a:gd name="T90" fmla="*/ 496 w 526"/>
                <a:gd name="T91" fmla="*/ 40 h 117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526"/>
                <a:gd name="T139" fmla="*/ 0 h 1176"/>
                <a:gd name="T140" fmla="*/ 526 w 526"/>
                <a:gd name="T141" fmla="*/ 1176 h 1176"/>
              </a:gdLst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526" h="1176">
                  <a:moveTo>
                    <a:pt x="496" y="40"/>
                  </a:moveTo>
                  <a:lnTo>
                    <a:pt x="494" y="40"/>
                  </a:lnTo>
                  <a:lnTo>
                    <a:pt x="474" y="56"/>
                  </a:lnTo>
                  <a:lnTo>
                    <a:pt x="420" y="116"/>
                  </a:lnTo>
                  <a:lnTo>
                    <a:pt x="336" y="210"/>
                  </a:lnTo>
                  <a:lnTo>
                    <a:pt x="242" y="318"/>
                  </a:lnTo>
                  <a:lnTo>
                    <a:pt x="170" y="402"/>
                  </a:lnTo>
                  <a:lnTo>
                    <a:pt x="166" y="402"/>
                  </a:lnTo>
                  <a:lnTo>
                    <a:pt x="268" y="280"/>
                  </a:lnTo>
                  <a:lnTo>
                    <a:pt x="382" y="152"/>
                  </a:lnTo>
                  <a:lnTo>
                    <a:pt x="476" y="48"/>
                  </a:lnTo>
                  <a:lnTo>
                    <a:pt x="518" y="0"/>
                  </a:lnTo>
                  <a:lnTo>
                    <a:pt x="468" y="44"/>
                  </a:lnTo>
                  <a:lnTo>
                    <a:pt x="428" y="88"/>
                  </a:lnTo>
                  <a:lnTo>
                    <a:pt x="340" y="184"/>
                  </a:lnTo>
                  <a:lnTo>
                    <a:pt x="234" y="304"/>
                  </a:lnTo>
                  <a:lnTo>
                    <a:pt x="138" y="416"/>
                  </a:lnTo>
                  <a:lnTo>
                    <a:pt x="144" y="416"/>
                  </a:lnTo>
                  <a:lnTo>
                    <a:pt x="148" y="416"/>
                  </a:lnTo>
                  <a:lnTo>
                    <a:pt x="154" y="416"/>
                  </a:lnTo>
                  <a:lnTo>
                    <a:pt x="158" y="416"/>
                  </a:lnTo>
                  <a:lnTo>
                    <a:pt x="230" y="412"/>
                  </a:lnTo>
                  <a:lnTo>
                    <a:pt x="284" y="414"/>
                  </a:lnTo>
                  <a:lnTo>
                    <a:pt x="322" y="414"/>
                  </a:lnTo>
                  <a:lnTo>
                    <a:pt x="338" y="416"/>
                  </a:lnTo>
                  <a:lnTo>
                    <a:pt x="340" y="416"/>
                  </a:lnTo>
                  <a:lnTo>
                    <a:pt x="336" y="442"/>
                  </a:lnTo>
                  <a:lnTo>
                    <a:pt x="326" y="498"/>
                  </a:lnTo>
                  <a:lnTo>
                    <a:pt x="318" y="536"/>
                  </a:lnTo>
                  <a:lnTo>
                    <a:pt x="308" y="580"/>
                  </a:lnTo>
                  <a:lnTo>
                    <a:pt x="294" y="628"/>
                  </a:lnTo>
                  <a:lnTo>
                    <a:pt x="278" y="678"/>
                  </a:lnTo>
                  <a:lnTo>
                    <a:pt x="260" y="734"/>
                  </a:lnTo>
                  <a:lnTo>
                    <a:pt x="236" y="790"/>
                  </a:lnTo>
                  <a:lnTo>
                    <a:pt x="208" y="848"/>
                  </a:lnTo>
                  <a:lnTo>
                    <a:pt x="178" y="906"/>
                  </a:lnTo>
                  <a:lnTo>
                    <a:pt x="142" y="964"/>
                  </a:lnTo>
                  <a:lnTo>
                    <a:pt x="122" y="992"/>
                  </a:lnTo>
                  <a:lnTo>
                    <a:pt x="100" y="1022"/>
                  </a:lnTo>
                  <a:lnTo>
                    <a:pt x="76" y="1050"/>
                  </a:lnTo>
                  <a:lnTo>
                    <a:pt x="52" y="1076"/>
                  </a:lnTo>
                  <a:lnTo>
                    <a:pt x="28" y="1104"/>
                  </a:lnTo>
                  <a:lnTo>
                    <a:pt x="0" y="1130"/>
                  </a:lnTo>
                  <a:lnTo>
                    <a:pt x="16" y="1176"/>
                  </a:lnTo>
                  <a:lnTo>
                    <a:pt x="24" y="1172"/>
                  </a:lnTo>
                  <a:lnTo>
                    <a:pt x="34" y="1166"/>
                  </a:lnTo>
                  <a:lnTo>
                    <a:pt x="44" y="1162"/>
                  </a:lnTo>
                  <a:lnTo>
                    <a:pt x="52" y="1158"/>
                  </a:lnTo>
                  <a:lnTo>
                    <a:pt x="80" y="1130"/>
                  </a:lnTo>
                  <a:lnTo>
                    <a:pt x="106" y="1100"/>
                  </a:lnTo>
                  <a:lnTo>
                    <a:pt x="130" y="1072"/>
                  </a:lnTo>
                  <a:lnTo>
                    <a:pt x="154" y="1040"/>
                  </a:lnTo>
                  <a:lnTo>
                    <a:pt x="176" y="1010"/>
                  </a:lnTo>
                  <a:lnTo>
                    <a:pt x="196" y="980"/>
                  </a:lnTo>
                  <a:lnTo>
                    <a:pt x="234" y="916"/>
                  </a:lnTo>
                  <a:lnTo>
                    <a:pt x="266" y="856"/>
                  </a:lnTo>
                  <a:lnTo>
                    <a:pt x="294" y="794"/>
                  </a:lnTo>
                  <a:lnTo>
                    <a:pt x="318" y="734"/>
                  </a:lnTo>
                  <a:lnTo>
                    <a:pt x="338" y="678"/>
                  </a:lnTo>
                  <a:lnTo>
                    <a:pt x="354" y="624"/>
                  </a:lnTo>
                  <a:lnTo>
                    <a:pt x="368" y="574"/>
                  </a:lnTo>
                  <a:lnTo>
                    <a:pt x="378" y="528"/>
                  </a:lnTo>
                  <a:lnTo>
                    <a:pt x="386" y="490"/>
                  </a:lnTo>
                  <a:lnTo>
                    <a:pt x="396" y="430"/>
                  </a:lnTo>
                  <a:lnTo>
                    <a:pt x="400" y="402"/>
                  </a:lnTo>
                  <a:lnTo>
                    <a:pt x="398" y="402"/>
                  </a:lnTo>
                  <a:lnTo>
                    <a:pt x="392" y="402"/>
                  </a:lnTo>
                  <a:lnTo>
                    <a:pt x="384" y="402"/>
                  </a:lnTo>
                  <a:lnTo>
                    <a:pt x="372" y="400"/>
                  </a:lnTo>
                  <a:lnTo>
                    <a:pt x="362" y="400"/>
                  </a:lnTo>
                  <a:lnTo>
                    <a:pt x="322" y="398"/>
                  </a:lnTo>
                  <a:lnTo>
                    <a:pt x="300" y="398"/>
                  </a:lnTo>
                  <a:lnTo>
                    <a:pt x="296" y="398"/>
                  </a:lnTo>
                  <a:lnTo>
                    <a:pt x="288" y="398"/>
                  </a:lnTo>
                  <a:lnTo>
                    <a:pt x="280" y="398"/>
                  </a:lnTo>
                  <a:lnTo>
                    <a:pt x="264" y="398"/>
                  </a:lnTo>
                  <a:lnTo>
                    <a:pt x="258" y="398"/>
                  </a:lnTo>
                  <a:lnTo>
                    <a:pt x="208" y="400"/>
                  </a:lnTo>
                  <a:lnTo>
                    <a:pt x="186" y="400"/>
                  </a:lnTo>
                  <a:lnTo>
                    <a:pt x="276" y="296"/>
                  </a:lnTo>
                  <a:lnTo>
                    <a:pt x="378" y="180"/>
                  </a:lnTo>
                  <a:lnTo>
                    <a:pt x="468" y="78"/>
                  </a:lnTo>
                  <a:lnTo>
                    <a:pt x="526" y="14"/>
                  </a:lnTo>
                  <a:lnTo>
                    <a:pt x="496" y="38"/>
                  </a:lnTo>
                  <a:lnTo>
                    <a:pt x="496" y="40"/>
                  </a:lnTo>
                  <a:close/>
                </a:path>
              </a:pathLst>
            </a:custGeom>
            <a:solidFill>
              <a:srgbClr val="660033"/>
            </a:solidFill>
            <a:ln>
              <a:noFill/>
            </a:ln>
          </p:spPr>
          <p:txBody>
            <a:bodyPr/>
            <a:lstStyle/>
            <a:p>
              <a:pPr lvl="0">
                <a:defRPr lang="ko-KR" altLang="en-US"/>
              </a:pPr>
              <a:endParaRPr lang="zh-CN" altLang="en-US"/>
            </a:p>
          </p:txBody>
        </p:sp>
        <p:sp>
          <p:nvSpPr>
            <p:cNvPr id="249" name="Freeform 42"/>
            <p:cNvSpPr/>
            <p:nvPr/>
          </p:nvSpPr>
          <p:spPr>
            <a:xfrm>
              <a:off x="1752" y="830"/>
              <a:ext cx="360" cy="402"/>
            </a:xfrm>
            <a:custGeom>
              <a:avLst/>
              <a:gdLst>
                <a:gd name="T0" fmla="*/ 356 w 360"/>
                <a:gd name="T1" fmla="*/ 8 h 402"/>
                <a:gd name="T2" fmla="*/ 356 w 360"/>
                <a:gd name="T3" fmla="*/ 8 h 402"/>
                <a:gd name="T4" fmla="*/ 354 w 360"/>
                <a:gd name="T5" fmla="*/ 4 h 402"/>
                <a:gd name="T6" fmla="*/ 354 w 360"/>
                <a:gd name="T7" fmla="*/ 4 h 402"/>
                <a:gd name="T8" fmla="*/ 354 w 360"/>
                <a:gd name="T9" fmla="*/ 2 h 402"/>
                <a:gd name="T10" fmla="*/ 352 w 360"/>
                <a:gd name="T11" fmla="*/ 0 h 402"/>
                <a:gd name="T12" fmla="*/ 352 w 360"/>
                <a:gd name="T13" fmla="*/ 0 h 402"/>
                <a:gd name="T14" fmla="*/ 310 w 360"/>
                <a:gd name="T15" fmla="*/ 48 h 402"/>
                <a:gd name="T16" fmla="*/ 310 w 360"/>
                <a:gd name="T17" fmla="*/ 48 h 402"/>
                <a:gd name="T18" fmla="*/ 216 w 360"/>
                <a:gd name="T19" fmla="*/ 152 h 402"/>
                <a:gd name="T20" fmla="*/ 216 w 360"/>
                <a:gd name="T21" fmla="*/ 152 h 402"/>
                <a:gd name="T22" fmla="*/ 102 w 360"/>
                <a:gd name="T23" fmla="*/ 280 h 402"/>
                <a:gd name="T24" fmla="*/ 102 w 360"/>
                <a:gd name="T25" fmla="*/ 280 h 402"/>
                <a:gd name="T26" fmla="*/ 0 w 360"/>
                <a:gd name="T27" fmla="*/ 402 h 402"/>
                <a:gd name="T28" fmla="*/ 0 w 360"/>
                <a:gd name="T29" fmla="*/ 402 h 402"/>
                <a:gd name="T30" fmla="*/ 4 w 360"/>
                <a:gd name="T31" fmla="*/ 402 h 402"/>
                <a:gd name="T32" fmla="*/ 4 w 360"/>
                <a:gd name="T33" fmla="*/ 402 h 402"/>
                <a:gd name="T34" fmla="*/ 10 w 360"/>
                <a:gd name="T35" fmla="*/ 400 h 402"/>
                <a:gd name="T36" fmla="*/ 10 w 360"/>
                <a:gd name="T37" fmla="*/ 400 h 402"/>
                <a:gd name="T38" fmla="*/ 16 w 360"/>
                <a:gd name="T39" fmla="*/ 400 h 402"/>
                <a:gd name="T40" fmla="*/ 16 w 360"/>
                <a:gd name="T41" fmla="*/ 400 h 402"/>
                <a:gd name="T42" fmla="*/ 20 w 360"/>
                <a:gd name="T43" fmla="*/ 400 h 402"/>
                <a:gd name="T44" fmla="*/ 20 w 360"/>
                <a:gd name="T45" fmla="*/ 400 h 402"/>
                <a:gd name="T46" fmla="*/ 110 w 360"/>
                <a:gd name="T47" fmla="*/ 296 h 402"/>
                <a:gd name="T48" fmla="*/ 110 w 360"/>
                <a:gd name="T49" fmla="*/ 296 h 402"/>
                <a:gd name="T50" fmla="*/ 212 w 360"/>
                <a:gd name="T51" fmla="*/ 180 h 402"/>
                <a:gd name="T52" fmla="*/ 212 w 360"/>
                <a:gd name="T53" fmla="*/ 180 h 402"/>
                <a:gd name="T54" fmla="*/ 302 w 360"/>
                <a:gd name="T55" fmla="*/ 78 h 402"/>
                <a:gd name="T56" fmla="*/ 302 w 360"/>
                <a:gd name="T57" fmla="*/ 78 h 402"/>
                <a:gd name="T58" fmla="*/ 360 w 360"/>
                <a:gd name="T59" fmla="*/ 14 h 402"/>
                <a:gd name="T60" fmla="*/ 360 w 360"/>
                <a:gd name="T61" fmla="*/ 14 h 402"/>
                <a:gd name="T62" fmla="*/ 356 w 360"/>
                <a:gd name="T63" fmla="*/ 8 h 40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60"/>
                <a:gd name="T97" fmla="*/ 0 h 402"/>
                <a:gd name="T98" fmla="*/ 360 w 360"/>
                <a:gd name="T99" fmla="*/ 402 h 402"/>
              </a:gdLst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60" h="402">
                  <a:moveTo>
                    <a:pt x="356" y="8"/>
                  </a:moveTo>
                  <a:lnTo>
                    <a:pt x="356" y="8"/>
                  </a:lnTo>
                  <a:lnTo>
                    <a:pt x="354" y="4"/>
                  </a:lnTo>
                  <a:lnTo>
                    <a:pt x="354" y="2"/>
                  </a:lnTo>
                  <a:lnTo>
                    <a:pt x="352" y="0"/>
                  </a:lnTo>
                  <a:lnTo>
                    <a:pt x="310" y="48"/>
                  </a:lnTo>
                  <a:lnTo>
                    <a:pt x="216" y="152"/>
                  </a:lnTo>
                  <a:lnTo>
                    <a:pt x="102" y="280"/>
                  </a:lnTo>
                  <a:lnTo>
                    <a:pt x="0" y="402"/>
                  </a:lnTo>
                  <a:lnTo>
                    <a:pt x="4" y="402"/>
                  </a:lnTo>
                  <a:lnTo>
                    <a:pt x="10" y="400"/>
                  </a:lnTo>
                  <a:lnTo>
                    <a:pt x="16" y="400"/>
                  </a:lnTo>
                  <a:lnTo>
                    <a:pt x="20" y="400"/>
                  </a:lnTo>
                  <a:lnTo>
                    <a:pt x="110" y="296"/>
                  </a:lnTo>
                  <a:lnTo>
                    <a:pt x="212" y="180"/>
                  </a:lnTo>
                  <a:lnTo>
                    <a:pt x="302" y="78"/>
                  </a:lnTo>
                  <a:lnTo>
                    <a:pt x="360" y="14"/>
                  </a:lnTo>
                  <a:lnTo>
                    <a:pt x="356" y="8"/>
                  </a:lnTo>
                  <a:close/>
                </a:path>
              </a:pathLst>
            </a:custGeom>
            <a:solidFill>
              <a:srgbClr val="660033"/>
            </a:solidFill>
            <a:ln>
              <a:noFill/>
            </a:ln>
          </p:spPr>
          <p:txBody>
            <a:bodyPr/>
            <a:lstStyle/>
            <a:p>
              <a:pPr lvl="0">
                <a:defRPr lang="ko-KR" altLang="en-US"/>
              </a:pPr>
              <a:endParaRPr lang="zh-CN" altLang="en-US"/>
            </a:p>
          </p:txBody>
        </p:sp>
        <p:sp>
          <p:nvSpPr>
            <p:cNvPr id="250" name="Freeform 44"/>
            <p:cNvSpPr/>
            <p:nvPr/>
          </p:nvSpPr>
          <p:spPr>
            <a:xfrm>
              <a:off x="1602" y="1230"/>
              <a:ext cx="384" cy="776"/>
            </a:xfrm>
            <a:custGeom>
              <a:avLst/>
              <a:gdLst>
                <a:gd name="T0" fmla="*/ 376 w 384"/>
                <a:gd name="T1" fmla="*/ 2 h 776"/>
                <a:gd name="T2" fmla="*/ 368 w 384"/>
                <a:gd name="T3" fmla="*/ 2 h 776"/>
                <a:gd name="T4" fmla="*/ 356 w 384"/>
                <a:gd name="T5" fmla="*/ 0 h 776"/>
                <a:gd name="T6" fmla="*/ 358 w 384"/>
                <a:gd name="T7" fmla="*/ 2 h 776"/>
                <a:gd name="T8" fmla="*/ 364 w 384"/>
                <a:gd name="T9" fmla="*/ 2 h 776"/>
                <a:gd name="T10" fmla="*/ 366 w 384"/>
                <a:gd name="T11" fmla="*/ 2 h 776"/>
                <a:gd name="T12" fmla="*/ 352 w 384"/>
                <a:gd name="T13" fmla="*/ 92 h 776"/>
                <a:gd name="T14" fmla="*/ 342 w 384"/>
                <a:gd name="T15" fmla="*/ 132 h 776"/>
                <a:gd name="T16" fmla="*/ 318 w 384"/>
                <a:gd name="T17" fmla="*/ 230 h 776"/>
                <a:gd name="T18" fmla="*/ 300 w 384"/>
                <a:gd name="T19" fmla="*/ 286 h 776"/>
                <a:gd name="T20" fmla="*/ 254 w 384"/>
                <a:gd name="T21" fmla="*/ 406 h 776"/>
                <a:gd name="T22" fmla="*/ 192 w 384"/>
                <a:gd name="T23" fmla="*/ 530 h 776"/>
                <a:gd name="T24" fmla="*/ 172 w 384"/>
                <a:gd name="T25" fmla="*/ 562 h 776"/>
                <a:gd name="T26" fmla="*/ 130 w 384"/>
                <a:gd name="T27" fmla="*/ 626 h 776"/>
                <a:gd name="T28" fmla="*/ 82 w 384"/>
                <a:gd name="T29" fmla="*/ 688 h 776"/>
                <a:gd name="T30" fmla="*/ 28 w 384"/>
                <a:gd name="T31" fmla="*/ 746 h 776"/>
                <a:gd name="T32" fmla="*/ 0 w 384"/>
                <a:gd name="T33" fmla="*/ 776 h 776"/>
                <a:gd name="T34" fmla="*/ 8 w 384"/>
                <a:gd name="T35" fmla="*/ 772 h 776"/>
                <a:gd name="T36" fmla="*/ 18 w 384"/>
                <a:gd name="T37" fmla="*/ 766 h 776"/>
                <a:gd name="T38" fmla="*/ 28 w 384"/>
                <a:gd name="T39" fmla="*/ 762 h 776"/>
                <a:gd name="T40" fmla="*/ 36 w 384"/>
                <a:gd name="T41" fmla="*/ 758 h 776"/>
                <a:gd name="T42" fmla="*/ 90 w 384"/>
                <a:gd name="T43" fmla="*/ 700 h 776"/>
                <a:gd name="T44" fmla="*/ 138 w 384"/>
                <a:gd name="T45" fmla="*/ 640 h 776"/>
                <a:gd name="T46" fmla="*/ 180 w 384"/>
                <a:gd name="T47" fmla="*/ 580 h 776"/>
                <a:gd name="T48" fmla="*/ 218 w 384"/>
                <a:gd name="T49" fmla="*/ 516 h 776"/>
                <a:gd name="T50" fmla="*/ 278 w 384"/>
                <a:gd name="T51" fmla="*/ 394 h 776"/>
                <a:gd name="T52" fmla="*/ 322 w 384"/>
                <a:gd name="T53" fmla="*/ 278 h 776"/>
                <a:gd name="T54" fmla="*/ 338 w 384"/>
                <a:gd name="T55" fmla="*/ 224 h 776"/>
                <a:gd name="T56" fmla="*/ 362 w 384"/>
                <a:gd name="T57" fmla="*/ 128 h 776"/>
                <a:gd name="T58" fmla="*/ 370 w 384"/>
                <a:gd name="T59" fmla="*/ 90 h 776"/>
                <a:gd name="T60" fmla="*/ 384 w 384"/>
                <a:gd name="T61" fmla="*/ 2 h 776"/>
                <a:gd name="T62" fmla="*/ 382 w 384"/>
                <a:gd name="T63" fmla="*/ 2 h 776"/>
                <a:gd name="T64" fmla="*/ 376 w 384"/>
                <a:gd name="T65" fmla="*/ 2 h 77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84"/>
                <a:gd name="T100" fmla="*/ 0 h 776"/>
                <a:gd name="T101" fmla="*/ 384 w 384"/>
                <a:gd name="T102" fmla="*/ 776 h 776"/>
              </a:gdLst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84" h="776">
                  <a:moveTo>
                    <a:pt x="376" y="2"/>
                  </a:moveTo>
                  <a:lnTo>
                    <a:pt x="376" y="2"/>
                  </a:lnTo>
                  <a:lnTo>
                    <a:pt x="368" y="2"/>
                  </a:lnTo>
                  <a:lnTo>
                    <a:pt x="356" y="0"/>
                  </a:lnTo>
                  <a:lnTo>
                    <a:pt x="358" y="2"/>
                  </a:lnTo>
                  <a:lnTo>
                    <a:pt x="362" y="2"/>
                  </a:lnTo>
                  <a:lnTo>
                    <a:pt x="364" y="2"/>
                  </a:lnTo>
                  <a:lnTo>
                    <a:pt x="366" y="2"/>
                  </a:lnTo>
                  <a:lnTo>
                    <a:pt x="362" y="30"/>
                  </a:lnTo>
                  <a:lnTo>
                    <a:pt x="352" y="92"/>
                  </a:lnTo>
                  <a:lnTo>
                    <a:pt x="342" y="132"/>
                  </a:lnTo>
                  <a:lnTo>
                    <a:pt x="332" y="178"/>
                  </a:lnTo>
                  <a:lnTo>
                    <a:pt x="318" y="230"/>
                  </a:lnTo>
                  <a:lnTo>
                    <a:pt x="300" y="286"/>
                  </a:lnTo>
                  <a:lnTo>
                    <a:pt x="280" y="344"/>
                  </a:lnTo>
                  <a:lnTo>
                    <a:pt x="254" y="406"/>
                  </a:lnTo>
                  <a:lnTo>
                    <a:pt x="224" y="468"/>
                  </a:lnTo>
                  <a:lnTo>
                    <a:pt x="192" y="530"/>
                  </a:lnTo>
                  <a:lnTo>
                    <a:pt x="172" y="562"/>
                  </a:lnTo>
                  <a:lnTo>
                    <a:pt x="152" y="594"/>
                  </a:lnTo>
                  <a:lnTo>
                    <a:pt x="130" y="626"/>
                  </a:lnTo>
                  <a:lnTo>
                    <a:pt x="108" y="656"/>
                  </a:lnTo>
                  <a:lnTo>
                    <a:pt x="82" y="688"/>
                  </a:lnTo>
                  <a:lnTo>
                    <a:pt x="56" y="718"/>
                  </a:lnTo>
                  <a:lnTo>
                    <a:pt x="28" y="746"/>
                  </a:lnTo>
                  <a:lnTo>
                    <a:pt x="0" y="776"/>
                  </a:lnTo>
                  <a:lnTo>
                    <a:pt x="8" y="772"/>
                  </a:lnTo>
                  <a:lnTo>
                    <a:pt x="18" y="766"/>
                  </a:lnTo>
                  <a:lnTo>
                    <a:pt x="28" y="762"/>
                  </a:lnTo>
                  <a:lnTo>
                    <a:pt x="36" y="758"/>
                  </a:lnTo>
                  <a:lnTo>
                    <a:pt x="64" y="730"/>
                  </a:lnTo>
                  <a:lnTo>
                    <a:pt x="90" y="700"/>
                  </a:lnTo>
                  <a:lnTo>
                    <a:pt x="114" y="672"/>
                  </a:lnTo>
                  <a:lnTo>
                    <a:pt x="138" y="640"/>
                  </a:lnTo>
                  <a:lnTo>
                    <a:pt x="160" y="610"/>
                  </a:lnTo>
                  <a:lnTo>
                    <a:pt x="180" y="580"/>
                  </a:lnTo>
                  <a:lnTo>
                    <a:pt x="218" y="516"/>
                  </a:lnTo>
                  <a:lnTo>
                    <a:pt x="250" y="456"/>
                  </a:lnTo>
                  <a:lnTo>
                    <a:pt x="278" y="394"/>
                  </a:lnTo>
                  <a:lnTo>
                    <a:pt x="302" y="334"/>
                  </a:lnTo>
                  <a:lnTo>
                    <a:pt x="322" y="278"/>
                  </a:lnTo>
                  <a:lnTo>
                    <a:pt x="338" y="224"/>
                  </a:lnTo>
                  <a:lnTo>
                    <a:pt x="352" y="174"/>
                  </a:lnTo>
                  <a:lnTo>
                    <a:pt x="362" y="128"/>
                  </a:lnTo>
                  <a:lnTo>
                    <a:pt x="370" y="90"/>
                  </a:lnTo>
                  <a:lnTo>
                    <a:pt x="380" y="30"/>
                  </a:lnTo>
                  <a:lnTo>
                    <a:pt x="384" y="2"/>
                  </a:lnTo>
                  <a:lnTo>
                    <a:pt x="382" y="2"/>
                  </a:lnTo>
                  <a:lnTo>
                    <a:pt x="376" y="2"/>
                  </a:lnTo>
                  <a:close/>
                </a:path>
              </a:pathLst>
            </a:custGeom>
            <a:solidFill>
              <a:srgbClr val="cc0078"/>
            </a:solidFill>
            <a:ln>
              <a:noFill/>
            </a:ln>
          </p:spPr>
          <p:txBody>
            <a:bodyPr/>
            <a:lstStyle/>
            <a:p>
              <a:pPr lvl="0">
                <a:defRPr lang="ko-KR" altLang="en-US"/>
              </a:pPr>
              <a:endParaRPr lang="zh-CN" altLang="en-US"/>
            </a:p>
          </p:txBody>
        </p:sp>
        <p:sp>
          <p:nvSpPr>
            <p:cNvPr id="251" name="Freeform 47"/>
            <p:cNvSpPr/>
            <p:nvPr/>
          </p:nvSpPr>
          <p:spPr>
            <a:xfrm>
              <a:off x="1604" y="829"/>
              <a:ext cx="734" cy="1176"/>
            </a:xfrm>
            <a:custGeom>
              <a:avLst/>
              <a:gdLst>
                <a:gd name="T0" fmla="*/ 734 w 734"/>
                <a:gd name="T1" fmla="*/ 536 h 1176"/>
                <a:gd name="T2" fmla="*/ 710 w 734"/>
                <a:gd name="T3" fmla="*/ 520 h 1176"/>
                <a:gd name="T4" fmla="*/ 684 w 734"/>
                <a:gd name="T5" fmla="*/ 506 h 1176"/>
                <a:gd name="T6" fmla="*/ 660 w 734"/>
                <a:gd name="T7" fmla="*/ 494 h 1176"/>
                <a:gd name="T8" fmla="*/ 638 w 734"/>
                <a:gd name="T9" fmla="*/ 482 h 1176"/>
                <a:gd name="T10" fmla="*/ 608 w 734"/>
                <a:gd name="T11" fmla="*/ 470 h 1176"/>
                <a:gd name="T12" fmla="*/ 584 w 734"/>
                <a:gd name="T13" fmla="*/ 462 h 1176"/>
                <a:gd name="T14" fmla="*/ 570 w 734"/>
                <a:gd name="T15" fmla="*/ 456 h 1176"/>
                <a:gd name="T16" fmla="*/ 564 w 734"/>
                <a:gd name="T17" fmla="*/ 456 h 1176"/>
                <a:gd name="T18" fmla="*/ 534 w 734"/>
                <a:gd name="T19" fmla="*/ 552 h 1176"/>
                <a:gd name="T20" fmla="*/ 518 w 734"/>
                <a:gd name="T21" fmla="*/ 594 h 1176"/>
                <a:gd name="T22" fmla="*/ 474 w 734"/>
                <a:gd name="T23" fmla="*/ 696 h 1176"/>
                <a:gd name="T24" fmla="*/ 446 w 734"/>
                <a:gd name="T25" fmla="*/ 750 h 1176"/>
                <a:gd name="T26" fmla="*/ 374 w 734"/>
                <a:gd name="T27" fmla="*/ 868 h 1176"/>
                <a:gd name="T28" fmla="*/ 328 w 734"/>
                <a:gd name="T29" fmla="*/ 926 h 1176"/>
                <a:gd name="T30" fmla="*/ 278 w 734"/>
                <a:gd name="T31" fmla="*/ 982 h 1176"/>
                <a:gd name="T32" fmla="*/ 250 w 734"/>
                <a:gd name="T33" fmla="*/ 1012 h 1176"/>
                <a:gd name="T34" fmla="*/ 188 w 734"/>
                <a:gd name="T35" fmla="*/ 1064 h 1176"/>
                <a:gd name="T36" fmla="*/ 118 w 734"/>
                <a:gd name="T37" fmla="*/ 1114 h 1176"/>
                <a:gd name="T38" fmla="*/ 40 w 734"/>
                <a:gd name="T39" fmla="*/ 1158 h 1176"/>
                <a:gd name="T40" fmla="*/ 0 w 734"/>
                <a:gd name="T41" fmla="*/ 1176 h 1176"/>
                <a:gd name="T42" fmla="*/ 8 w 734"/>
                <a:gd name="T43" fmla="*/ 1172 h 1176"/>
                <a:gd name="T44" fmla="*/ 18 w 734"/>
                <a:gd name="T45" fmla="*/ 1168 h 1176"/>
                <a:gd name="T46" fmla="*/ 28 w 734"/>
                <a:gd name="T47" fmla="*/ 1164 h 1176"/>
                <a:gd name="T48" fmla="*/ 36 w 734"/>
                <a:gd name="T49" fmla="*/ 1160 h 1176"/>
                <a:gd name="T50" fmla="*/ 90 w 734"/>
                <a:gd name="T51" fmla="*/ 1102 h 1176"/>
                <a:gd name="T52" fmla="*/ 138 w 734"/>
                <a:gd name="T53" fmla="*/ 1042 h 1176"/>
                <a:gd name="T54" fmla="*/ 180 w 734"/>
                <a:gd name="T55" fmla="*/ 980 h 1176"/>
                <a:gd name="T56" fmla="*/ 218 w 734"/>
                <a:gd name="T57" fmla="*/ 918 h 1176"/>
                <a:gd name="T58" fmla="*/ 276 w 734"/>
                <a:gd name="T59" fmla="*/ 794 h 1176"/>
                <a:gd name="T60" fmla="*/ 320 w 734"/>
                <a:gd name="T61" fmla="*/ 678 h 1176"/>
                <a:gd name="T62" fmla="*/ 336 w 734"/>
                <a:gd name="T63" fmla="*/ 624 h 1176"/>
                <a:gd name="T64" fmla="*/ 360 w 734"/>
                <a:gd name="T65" fmla="*/ 528 h 1176"/>
                <a:gd name="T66" fmla="*/ 368 w 734"/>
                <a:gd name="T67" fmla="*/ 490 h 1176"/>
                <a:gd name="T68" fmla="*/ 382 w 734"/>
                <a:gd name="T69" fmla="*/ 402 h 1176"/>
                <a:gd name="T70" fmla="*/ 380 w 734"/>
                <a:gd name="T71" fmla="*/ 402 h 1176"/>
                <a:gd name="T72" fmla="*/ 374 w 734"/>
                <a:gd name="T73" fmla="*/ 402 h 1176"/>
                <a:gd name="T74" fmla="*/ 366 w 734"/>
                <a:gd name="T75" fmla="*/ 402 h 1176"/>
                <a:gd name="T76" fmla="*/ 354 w 734"/>
                <a:gd name="T77" fmla="*/ 400 h 1176"/>
                <a:gd name="T78" fmla="*/ 356 w 734"/>
                <a:gd name="T79" fmla="*/ 402 h 1176"/>
                <a:gd name="T80" fmla="*/ 358 w 734"/>
                <a:gd name="T81" fmla="*/ 402 h 1176"/>
                <a:gd name="T82" fmla="*/ 362 w 734"/>
                <a:gd name="T83" fmla="*/ 402 h 1176"/>
                <a:gd name="T84" fmla="*/ 344 w 734"/>
                <a:gd name="T85" fmla="*/ 400 h 1176"/>
                <a:gd name="T86" fmla="*/ 304 w 734"/>
                <a:gd name="T87" fmla="*/ 398 h 1176"/>
                <a:gd name="T88" fmla="*/ 246 w 734"/>
                <a:gd name="T89" fmla="*/ 398 h 1176"/>
                <a:gd name="T90" fmla="*/ 168 w 734"/>
                <a:gd name="T91" fmla="*/ 402 h 1176"/>
                <a:gd name="T92" fmla="*/ 258 w 734"/>
                <a:gd name="T93" fmla="*/ 296 h 1176"/>
                <a:gd name="T94" fmla="*/ 358 w 734"/>
                <a:gd name="T95" fmla="*/ 180 h 1176"/>
                <a:gd name="T96" fmla="*/ 448 w 734"/>
                <a:gd name="T97" fmla="*/ 78 h 1176"/>
                <a:gd name="T98" fmla="*/ 506 w 734"/>
                <a:gd name="T99" fmla="*/ 14 h 1176"/>
                <a:gd name="T100" fmla="*/ 502 w 734"/>
                <a:gd name="T101" fmla="*/ 8 h 1176"/>
                <a:gd name="T102" fmla="*/ 500 w 734"/>
                <a:gd name="T103" fmla="*/ 4 h 1176"/>
                <a:gd name="T104" fmla="*/ 500 w 734"/>
                <a:gd name="T105" fmla="*/ 0 h 1176"/>
                <a:gd name="T106" fmla="*/ 498 w 734"/>
                <a:gd name="T107" fmla="*/ 0 h 1176"/>
                <a:gd name="T108" fmla="*/ 536 w 734"/>
                <a:gd name="T109" fmla="*/ 78 h 1176"/>
                <a:gd name="T110" fmla="*/ 610 w 734"/>
                <a:gd name="T111" fmla="*/ 236 h 1176"/>
                <a:gd name="T112" fmla="*/ 686 w 734"/>
                <a:gd name="T113" fmla="*/ 408 h 1176"/>
                <a:gd name="T114" fmla="*/ 716 w 734"/>
                <a:gd name="T115" fmla="*/ 480 h 1176"/>
                <a:gd name="T116" fmla="*/ 734 w 734"/>
                <a:gd name="T117" fmla="*/ 536 h 117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734"/>
                <a:gd name="T178" fmla="*/ 0 h 1176"/>
                <a:gd name="T179" fmla="*/ 734 w 734"/>
                <a:gd name="T180" fmla="*/ 1176 h 1176"/>
              </a:gdLst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734" h="1176">
                  <a:moveTo>
                    <a:pt x="734" y="536"/>
                  </a:moveTo>
                  <a:lnTo>
                    <a:pt x="734" y="536"/>
                  </a:lnTo>
                  <a:lnTo>
                    <a:pt x="710" y="520"/>
                  </a:lnTo>
                  <a:lnTo>
                    <a:pt x="684" y="506"/>
                  </a:lnTo>
                  <a:lnTo>
                    <a:pt x="660" y="494"/>
                  </a:lnTo>
                  <a:lnTo>
                    <a:pt x="638" y="482"/>
                  </a:lnTo>
                  <a:lnTo>
                    <a:pt x="608" y="470"/>
                  </a:lnTo>
                  <a:lnTo>
                    <a:pt x="584" y="462"/>
                  </a:lnTo>
                  <a:lnTo>
                    <a:pt x="570" y="456"/>
                  </a:lnTo>
                  <a:lnTo>
                    <a:pt x="564" y="456"/>
                  </a:lnTo>
                  <a:lnTo>
                    <a:pt x="556" y="486"/>
                  </a:lnTo>
                  <a:lnTo>
                    <a:pt x="534" y="552"/>
                  </a:lnTo>
                  <a:lnTo>
                    <a:pt x="518" y="594"/>
                  </a:lnTo>
                  <a:lnTo>
                    <a:pt x="500" y="642"/>
                  </a:lnTo>
                  <a:lnTo>
                    <a:pt x="474" y="696"/>
                  </a:lnTo>
                  <a:lnTo>
                    <a:pt x="446" y="750"/>
                  </a:lnTo>
                  <a:lnTo>
                    <a:pt x="412" y="808"/>
                  </a:lnTo>
                  <a:lnTo>
                    <a:pt x="374" y="868"/>
                  </a:lnTo>
                  <a:lnTo>
                    <a:pt x="352" y="896"/>
                  </a:lnTo>
                  <a:lnTo>
                    <a:pt x="328" y="926"/>
                  </a:lnTo>
                  <a:lnTo>
                    <a:pt x="304" y="954"/>
                  </a:lnTo>
                  <a:lnTo>
                    <a:pt x="278" y="982"/>
                  </a:lnTo>
                  <a:lnTo>
                    <a:pt x="250" y="1012"/>
                  </a:lnTo>
                  <a:lnTo>
                    <a:pt x="220" y="1038"/>
                  </a:lnTo>
                  <a:lnTo>
                    <a:pt x="188" y="1064"/>
                  </a:lnTo>
                  <a:lnTo>
                    <a:pt x="154" y="1090"/>
                  </a:lnTo>
                  <a:lnTo>
                    <a:pt x="118" y="1114"/>
                  </a:lnTo>
                  <a:lnTo>
                    <a:pt x="80" y="1136"/>
                  </a:lnTo>
                  <a:lnTo>
                    <a:pt x="40" y="1158"/>
                  </a:lnTo>
                  <a:lnTo>
                    <a:pt x="0" y="1176"/>
                  </a:lnTo>
                  <a:lnTo>
                    <a:pt x="8" y="1172"/>
                  </a:lnTo>
                  <a:lnTo>
                    <a:pt x="18" y="1168"/>
                  </a:lnTo>
                  <a:lnTo>
                    <a:pt x="28" y="1164"/>
                  </a:lnTo>
                  <a:lnTo>
                    <a:pt x="36" y="1160"/>
                  </a:lnTo>
                  <a:lnTo>
                    <a:pt x="64" y="1130"/>
                  </a:lnTo>
                  <a:lnTo>
                    <a:pt x="90" y="1102"/>
                  </a:lnTo>
                  <a:lnTo>
                    <a:pt x="114" y="1072"/>
                  </a:lnTo>
                  <a:lnTo>
                    <a:pt x="138" y="1042"/>
                  </a:lnTo>
                  <a:lnTo>
                    <a:pt x="160" y="1010"/>
                  </a:lnTo>
                  <a:lnTo>
                    <a:pt x="180" y="980"/>
                  </a:lnTo>
                  <a:lnTo>
                    <a:pt x="218" y="918"/>
                  </a:lnTo>
                  <a:lnTo>
                    <a:pt x="250" y="856"/>
                  </a:lnTo>
                  <a:lnTo>
                    <a:pt x="276" y="794"/>
                  </a:lnTo>
                  <a:lnTo>
                    <a:pt x="300" y="736"/>
                  </a:lnTo>
                  <a:lnTo>
                    <a:pt x="320" y="678"/>
                  </a:lnTo>
                  <a:lnTo>
                    <a:pt x="336" y="624"/>
                  </a:lnTo>
                  <a:lnTo>
                    <a:pt x="350" y="574"/>
                  </a:lnTo>
                  <a:lnTo>
                    <a:pt x="360" y="528"/>
                  </a:lnTo>
                  <a:lnTo>
                    <a:pt x="368" y="490"/>
                  </a:lnTo>
                  <a:lnTo>
                    <a:pt x="378" y="430"/>
                  </a:lnTo>
                  <a:lnTo>
                    <a:pt x="382" y="402"/>
                  </a:lnTo>
                  <a:lnTo>
                    <a:pt x="380" y="402"/>
                  </a:lnTo>
                  <a:lnTo>
                    <a:pt x="374" y="402"/>
                  </a:lnTo>
                  <a:lnTo>
                    <a:pt x="366" y="402"/>
                  </a:lnTo>
                  <a:lnTo>
                    <a:pt x="354" y="400"/>
                  </a:lnTo>
                  <a:lnTo>
                    <a:pt x="356" y="402"/>
                  </a:lnTo>
                  <a:lnTo>
                    <a:pt x="358" y="402"/>
                  </a:lnTo>
                  <a:lnTo>
                    <a:pt x="360" y="402"/>
                  </a:lnTo>
                  <a:lnTo>
                    <a:pt x="362" y="402"/>
                  </a:lnTo>
                  <a:lnTo>
                    <a:pt x="344" y="400"/>
                  </a:lnTo>
                  <a:lnTo>
                    <a:pt x="304" y="398"/>
                  </a:lnTo>
                  <a:lnTo>
                    <a:pt x="246" y="398"/>
                  </a:lnTo>
                  <a:lnTo>
                    <a:pt x="168" y="402"/>
                  </a:lnTo>
                  <a:lnTo>
                    <a:pt x="258" y="296"/>
                  </a:lnTo>
                  <a:lnTo>
                    <a:pt x="358" y="180"/>
                  </a:lnTo>
                  <a:lnTo>
                    <a:pt x="448" y="78"/>
                  </a:lnTo>
                  <a:lnTo>
                    <a:pt x="506" y="14"/>
                  </a:lnTo>
                  <a:lnTo>
                    <a:pt x="502" y="8"/>
                  </a:lnTo>
                  <a:lnTo>
                    <a:pt x="500" y="4"/>
                  </a:lnTo>
                  <a:lnTo>
                    <a:pt x="500" y="0"/>
                  </a:lnTo>
                  <a:lnTo>
                    <a:pt x="498" y="0"/>
                  </a:lnTo>
                  <a:lnTo>
                    <a:pt x="536" y="78"/>
                  </a:lnTo>
                  <a:lnTo>
                    <a:pt x="610" y="236"/>
                  </a:lnTo>
                  <a:lnTo>
                    <a:pt x="650" y="324"/>
                  </a:lnTo>
                  <a:lnTo>
                    <a:pt x="686" y="408"/>
                  </a:lnTo>
                  <a:lnTo>
                    <a:pt x="716" y="480"/>
                  </a:lnTo>
                  <a:lnTo>
                    <a:pt x="726" y="512"/>
                  </a:lnTo>
                  <a:lnTo>
                    <a:pt x="734" y="536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/>
            <a:lstStyle/>
            <a:p>
              <a:pPr lvl="0">
                <a:defRPr lang="ko-KR" altLang="en-US"/>
              </a:pPr>
              <a:endParaRPr lang="zh-CN" altLang="en-US"/>
            </a:p>
          </p:txBody>
        </p:sp>
      </p:grpSp>
      <p:sp>
        <p:nvSpPr>
          <p:cNvPr id="252" name="타원 10"/>
          <p:cNvSpPr/>
          <p:nvPr/>
        </p:nvSpPr>
        <p:spPr>
          <a:xfrm>
            <a:off x="4723961" y="732706"/>
            <a:ext cx="757977" cy="1264022"/>
          </a:xfrm>
          <a:prstGeom prst="ellipse">
            <a:avLst/>
          </a:prstGeom>
          <a:solidFill>
            <a:schemeClr val="accent1">
              <a:alpha val="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solidFill>
                  <a:srgbClr val="ff0000"/>
                </a:solidFill>
              </a:rPr>
              <a:t>공간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3" name="직사각형 4"/>
          <p:cNvSpPr/>
          <p:nvPr/>
        </p:nvSpPr>
        <p:spPr>
          <a:xfrm>
            <a:off x="8896718" y="659580"/>
            <a:ext cx="2467456" cy="1072431"/>
          </a:xfrm>
          <a:prstGeom prst="rect">
            <a:avLst/>
          </a:prstGeom>
          <a:solidFill>
            <a:schemeClr val="accent1">
              <a:alpha val="37000"/>
            </a:schemeClr>
          </a:solidFill>
          <a:ln w="9525" cap="flat" cmpd="sng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just">
              <a:lnSpc>
                <a:spcPct val="160000"/>
              </a:lnSpc>
              <a:spcAft>
                <a:spcPct val="0"/>
              </a:spcAft>
              <a:defRPr lang="ko-KR" altLang="en-US"/>
            </a:pPr>
            <a:r>
              <a:rPr lang="ko-KR" altLang="en-US" sz="2000" spc="5">
                <a:solidFill>
                  <a:srgbClr val="000000"/>
                </a:solidFill>
                <a:latin typeface="나눔고딕"/>
                <a:ea typeface="나눔고딕"/>
              </a:rPr>
              <a:t>- 바퀴가 돌아 </a:t>
            </a:r>
            <a:endParaRPr lang="ko-KR" altLang="en-US" sz="2000" spc="5">
              <a:solidFill>
                <a:srgbClr val="000000"/>
              </a:solidFill>
              <a:latin typeface="나눔고딕"/>
              <a:ea typeface="나눔고딕"/>
            </a:endParaRPr>
          </a:p>
          <a:p>
            <a:pPr algn="just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000" spc="5">
                <a:solidFill>
                  <a:srgbClr val="000000"/>
                </a:solidFill>
                <a:latin typeface="나눔고딕"/>
                <a:ea typeface="나눔고딕"/>
              </a:rPr>
              <a:t>공간을 만들어줍니다</a:t>
            </a:r>
            <a:endParaRPr lang="ko-KR" altLang="en-US" sz="2000" spc="5">
              <a:solidFill>
                <a:srgbClr val="000000"/>
              </a:solidFill>
              <a:latin typeface="나눔고딕"/>
              <a:ea typeface="나눔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6393" y="539897"/>
            <a:ext cx="7819404" cy="5559972"/>
          </a:xfrm>
          <a:prstGeom prst="rect">
            <a:avLst/>
          </a:prstGeom>
        </p:spPr>
      </p:pic>
      <p:pic>
        <p:nvPicPr>
          <p:cNvPr id="21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43487" y="6099869"/>
            <a:ext cx="3031363" cy="342914"/>
          </a:xfrm>
          <a:prstGeom prst="rect">
            <a:avLst/>
          </a:prstGeom>
        </p:spPr>
      </p:pic>
      <p:pic>
        <p:nvPicPr>
          <p:cNvPr id="242" name="그림 23" title="a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97600" y="3636000"/>
            <a:ext cx="2064728" cy="763200"/>
          </a:xfrm>
          <a:prstGeom prst="rect">
            <a:avLst/>
          </a:prstGeom>
        </p:spPr>
      </p:pic>
      <p:pic>
        <p:nvPicPr>
          <p:cNvPr id="243" name="그림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626226" y="907441"/>
            <a:ext cx="1169462" cy="456527"/>
          </a:xfrm>
          <a:prstGeom prst="rect">
            <a:avLst/>
          </a:prstGeom>
        </p:spPr>
      </p:pic>
      <p:pic>
        <p:nvPicPr>
          <p:cNvPr id="244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746593">
            <a:off x="4619518" y="423241"/>
            <a:ext cx="1792646" cy="202787"/>
          </a:xfrm>
          <a:prstGeom prst="rect">
            <a:avLst/>
          </a:prstGeom>
        </p:spPr>
      </p:pic>
      <p:sp>
        <p:nvSpPr>
          <p:cNvPr id="252" name="타원 10"/>
          <p:cNvSpPr/>
          <p:nvPr/>
        </p:nvSpPr>
        <p:spPr>
          <a:xfrm>
            <a:off x="4723961" y="732706"/>
            <a:ext cx="757977" cy="1264022"/>
          </a:xfrm>
          <a:prstGeom prst="ellipse">
            <a:avLst/>
          </a:prstGeom>
          <a:solidFill>
            <a:schemeClr val="accent1">
              <a:alpha val="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solidFill>
                  <a:srgbClr val="ff0000"/>
                </a:solidFill>
              </a:rPr>
              <a:t>공간</a:t>
            </a:r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255" name="Group 78"/>
          <p:cNvGrpSpPr/>
          <p:nvPr/>
        </p:nvGrpSpPr>
        <p:grpSpPr>
          <a:xfrm rot="18691838">
            <a:off x="1350211" y="3584509"/>
            <a:ext cx="700109" cy="632336"/>
            <a:chOff x="1586" y="829"/>
            <a:chExt cx="752" cy="1177"/>
          </a:xfrm>
        </p:grpSpPr>
        <p:pic>
          <p:nvPicPr>
            <p:cNvPr id="256" name="Picture 38"/>
            <p:cNvPicPr>
              <a:picLocks noChangeAspect="1" noChangeArrowheads="1"/>
            </p:cNvPicPr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1746" y="1222"/>
              <a:ext cx="18" cy="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" name="Freeform 39"/>
            <p:cNvSpPr/>
            <p:nvPr/>
          </p:nvSpPr>
          <p:spPr>
            <a:xfrm>
              <a:off x="2112" y="1286"/>
              <a:ext cx="226" cy="86"/>
            </a:xfrm>
            <a:custGeom>
              <a:avLst/>
              <a:gdLst>
                <a:gd name="T0" fmla="*/ 202 w 226"/>
                <a:gd name="T1" fmla="*/ 66 h 86"/>
                <a:gd name="T2" fmla="*/ 202 w 226"/>
                <a:gd name="T3" fmla="*/ 66 h 86"/>
                <a:gd name="T4" fmla="*/ 176 w 226"/>
                <a:gd name="T5" fmla="*/ 50 h 86"/>
                <a:gd name="T6" fmla="*/ 176 w 226"/>
                <a:gd name="T7" fmla="*/ 50 h 86"/>
                <a:gd name="T8" fmla="*/ 152 w 226"/>
                <a:gd name="T9" fmla="*/ 38 h 86"/>
                <a:gd name="T10" fmla="*/ 152 w 226"/>
                <a:gd name="T11" fmla="*/ 38 h 86"/>
                <a:gd name="T12" fmla="*/ 130 w 226"/>
                <a:gd name="T13" fmla="*/ 28 h 86"/>
                <a:gd name="T14" fmla="*/ 130 w 226"/>
                <a:gd name="T15" fmla="*/ 28 h 86"/>
                <a:gd name="T16" fmla="*/ 100 w 226"/>
                <a:gd name="T17" fmla="*/ 16 h 86"/>
                <a:gd name="T18" fmla="*/ 100 w 226"/>
                <a:gd name="T19" fmla="*/ 16 h 86"/>
                <a:gd name="T20" fmla="*/ 78 w 226"/>
                <a:gd name="T21" fmla="*/ 6 h 86"/>
                <a:gd name="T22" fmla="*/ 78 w 226"/>
                <a:gd name="T23" fmla="*/ 6 h 86"/>
                <a:gd name="T24" fmla="*/ 62 w 226"/>
                <a:gd name="T25" fmla="*/ 2 h 86"/>
                <a:gd name="T26" fmla="*/ 62 w 226"/>
                <a:gd name="T27" fmla="*/ 2 h 86"/>
                <a:gd name="T28" fmla="*/ 56 w 226"/>
                <a:gd name="T29" fmla="*/ 0 h 86"/>
                <a:gd name="T30" fmla="*/ 0 w 226"/>
                <a:gd name="T31" fmla="*/ 10 h 86"/>
                <a:gd name="T32" fmla="*/ 0 w 226"/>
                <a:gd name="T33" fmla="*/ 10 h 86"/>
                <a:gd name="T34" fmla="*/ 6 w 226"/>
                <a:gd name="T35" fmla="*/ 12 h 86"/>
                <a:gd name="T36" fmla="*/ 6 w 226"/>
                <a:gd name="T37" fmla="*/ 12 h 86"/>
                <a:gd name="T38" fmla="*/ 20 w 226"/>
                <a:gd name="T39" fmla="*/ 16 h 86"/>
                <a:gd name="T40" fmla="*/ 20 w 226"/>
                <a:gd name="T41" fmla="*/ 16 h 86"/>
                <a:gd name="T42" fmla="*/ 42 w 226"/>
                <a:gd name="T43" fmla="*/ 24 h 86"/>
                <a:gd name="T44" fmla="*/ 42 w 226"/>
                <a:gd name="T45" fmla="*/ 24 h 86"/>
                <a:gd name="T46" fmla="*/ 70 w 226"/>
                <a:gd name="T47" fmla="*/ 36 h 86"/>
                <a:gd name="T48" fmla="*/ 70 w 226"/>
                <a:gd name="T49" fmla="*/ 36 h 86"/>
                <a:gd name="T50" fmla="*/ 92 w 226"/>
                <a:gd name="T51" fmla="*/ 46 h 86"/>
                <a:gd name="T52" fmla="*/ 92 w 226"/>
                <a:gd name="T53" fmla="*/ 46 h 86"/>
                <a:gd name="T54" fmla="*/ 114 w 226"/>
                <a:gd name="T55" fmla="*/ 56 h 86"/>
                <a:gd name="T56" fmla="*/ 114 w 226"/>
                <a:gd name="T57" fmla="*/ 56 h 86"/>
                <a:gd name="T58" fmla="*/ 136 w 226"/>
                <a:gd name="T59" fmla="*/ 70 h 86"/>
                <a:gd name="T60" fmla="*/ 136 w 226"/>
                <a:gd name="T61" fmla="*/ 70 h 86"/>
                <a:gd name="T62" fmla="*/ 160 w 226"/>
                <a:gd name="T63" fmla="*/ 86 h 86"/>
                <a:gd name="T64" fmla="*/ 226 w 226"/>
                <a:gd name="T65" fmla="*/ 82 h 86"/>
                <a:gd name="T66" fmla="*/ 226 w 226"/>
                <a:gd name="T67" fmla="*/ 82 h 86"/>
                <a:gd name="T68" fmla="*/ 202 w 226"/>
                <a:gd name="T69" fmla="*/ 66 h 86"/>
                <a:gd name="T70" fmla="*/ 202 w 226"/>
                <a:gd name="T71" fmla="*/ 66 h 8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26"/>
                <a:gd name="T109" fmla="*/ 0 h 86"/>
                <a:gd name="T110" fmla="*/ 226 w 226"/>
                <a:gd name="T111" fmla="*/ 86 h 86"/>
              </a:gdLst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26" h="86">
                  <a:moveTo>
                    <a:pt x="202" y="66"/>
                  </a:moveTo>
                  <a:lnTo>
                    <a:pt x="202" y="66"/>
                  </a:lnTo>
                  <a:lnTo>
                    <a:pt x="176" y="50"/>
                  </a:lnTo>
                  <a:lnTo>
                    <a:pt x="152" y="38"/>
                  </a:lnTo>
                  <a:lnTo>
                    <a:pt x="130" y="28"/>
                  </a:lnTo>
                  <a:lnTo>
                    <a:pt x="100" y="16"/>
                  </a:lnTo>
                  <a:lnTo>
                    <a:pt x="78" y="6"/>
                  </a:lnTo>
                  <a:lnTo>
                    <a:pt x="62" y="2"/>
                  </a:lnTo>
                  <a:lnTo>
                    <a:pt x="56" y="0"/>
                  </a:lnTo>
                  <a:lnTo>
                    <a:pt x="0" y="10"/>
                  </a:lnTo>
                  <a:lnTo>
                    <a:pt x="6" y="12"/>
                  </a:lnTo>
                  <a:lnTo>
                    <a:pt x="20" y="16"/>
                  </a:lnTo>
                  <a:lnTo>
                    <a:pt x="42" y="24"/>
                  </a:lnTo>
                  <a:lnTo>
                    <a:pt x="70" y="36"/>
                  </a:lnTo>
                  <a:lnTo>
                    <a:pt x="92" y="46"/>
                  </a:lnTo>
                  <a:lnTo>
                    <a:pt x="114" y="56"/>
                  </a:lnTo>
                  <a:lnTo>
                    <a:pt x="136" y="70"/>
                  </a:lnTo>
                  <a:lnTo>
                    <a:pt x="160" y="86"/>
                  </a:lnTo>
                  <a:lnTo>
                    <a:pt x="226" y="82"/>
                  </a:lnTo>
                  <a:lnTo>
                    <a:pt x="202" y="66"/>
                  </a:lnTo>
                  <a:close/>
                </a:path>
              </a:pathLst>
            </a:custGeom>
            <a:solidFill>
              <a:srgbClr val="660033"/>
            </a:solidFill>
            <a:ln>
              <a:noFill/>
            </a:ln>
          </p:spPr>
          <p:txBody>
            <a:bodyPr/>
            <a:lstStyle/>
            <a:p>
              <a:pPr lvl="0">
                <a:defRPr lang="ko-KR" altLang="en-US"/>
              </a:pPr>
              <a:endParaRPr lang="zh-CN" altLang="en-US"/>
            </a:p>
          </p:txBody>
        </p:sp>
        <p:sp>
          <p:nvSpPr>
            <p:cNvPr id="258" name="Freeform 40"/>
            <p:cNvSpPr/>
            <p:nvPr/>
          </p:nvSpPr>
          <p:spPr>
            <a:xfrm>
              <a:off x="1586" y="830"/>
              <a:ext cx="526" cy="1176"/>
            </a:xfrm>
            <a:custGeom>
              <a:avLst/>
              <a:gdLst>
                <a:gd name="T0" fmla="*/ 474 w 526"/>
                <a:gd name="T1" fmla="*/ 56 h 1176"/>
                <a:gd name="T2" fmla="*/ 420 w 526"/>
                <a:gd name="T3" fmla="*/ 116 h 1176"/>
                <a:gd name="T4" fmla="*/ 242 w 526"/>
                <a:gd name="T5" fmla="*/ 318 h 1176"/>
                <a:gd name="T6" fmla="*/ 170 w 526"/>
                <a:gd name="T7" fmla="*/ 402 h 1176"/>
                <a:gd name="T8" fmla="*/ 268 w 526"/>
                <a:gd name="T9" fmla="*/ 280 h 1176"/>
                <a:gd name="T10" fmla="*/ 382 w 526"/>
                <a:gd name="T11" fmla="*/ 152 h 1176"/>
                <a:gd name="T12" fmla="*/ 518 w 526"/>
                <a:gd name="T13" fmla="*/ 0 h 1176"/>
                <a:gd name="T14" fmla="*/ 428 w 526"/>
                <a:gd name="T15" fmla="*/ 88 h 1176"/>
                <a:gd name="T16" fmla="*/ 340 w 526"/>
                <a:gd name="T17" fmla="*/ 184 h 1176"/>
                <a:gd name="T18" fmla="*/ 138 w 526"/>
                <a:gd name="T19" fmla="*/ 416 h 1176"/>
                <a:gd name="T20" fmla="*/ 144 w 526"/>
                <a:gd name="T21" fmla="*/ 416 h 1176"/>
                <a:gd name="T22" fmla="*/ 154 w 526"/>
                <a:gd name="T23" fmla="*/ 416 h 1176"/>
                <a:gd name="T24" fmla="*/ 158 w 526"/>
                <a:gd name="T25" fmla="*/ 416 h 1176"/>
                <a:gd name="T26" fmla="*/ 284 w 526"/>
                <a:gd name="T27" fmla="*/ 414 h 1176"/>
                <a:gd name="T28" fmla="*/ 322 w 526"/>
                <a:gd name="T29" fmla="*/ 414 h 1176"/>
                <a:gd name="T30" fmla="*/ 340 w 526"/>
                <a:gd name="T31" fmla="*/ 416 h 1176"/>
                <a:gd name="T32" fmla="*/ 336 w 526"/>
                <a:gd name="T33" fmla="*/ 442 h 1176"/>
                <a:gd name="T34" fmla="*/ 318 w 526"/>
                <a:gd name="T35" fmla="*/ 536 h 1176"/>
                <a:gd name="T36" fmla="*/ 278 w 526"/>
                <a:gd name="T37" fmla="*/ 678 h 1176"/>
                <a:gd name="T38" fmla="*/ 236 w 526"/>
                <a:gd name="T39" fmla="*/ 790 h 1176"/>
                <a:gd name="T40" fmla="*/ 178 w 526"/>
                <a:gd name="T41" fmla="*/ 906 h 1176"/>
                <a:gd name="T42" fmla="*/ 100 w 526"/>
                <a:gd name="T43" fmla="*/ 1022 h 1176"/>
                <a:gd name="T44" fmla="*/ 28 w 526"/>
                <a:gd name="T45" fmla="*/ 1104 h 1176"/>
                <a:gd name="T46" fmla="*/ 16 w 526"/>
                <a:gd name="T47" fmla="*/ 1176 h 1176"/>
                <a:gd name="T48" fmla="*/ 34 w 526"/>
                <a:gd name="T49" fmla="*/ 1166 h 1176"/>
                <a:gd name="T50" fmla="*/ 44 w 526"/>
                <a:gd name="T51" fmla="*/ 1162 h 1176"/>
                <a:gd name="T52" fmla="*/ 80 w 526"/>
                <a:gd name="T53" fmla="*/ 1130 h 1176"/>
                <a:gd name="T54" fmla="*/ 154 w 526"/>
                <a:gd name="T55" fmla="*/ 1040 h 1176"/>
                <a:gd name="T56" fmla="*/ 234 w 526"/>
                <a:gd name="T57" fmla="*/ 916 h 1176"/>
                <a:gd name="T58" fmla="*/ 294 w 526"/>
                <a:gd name="T59" fmla="*/ 794 h 1176"/>
                <a:gd name="T60" fmla="*/ 338 w 526"/>
                <a:gd name="T61" fmla="*/ 678 h 1176"/>
                <a:gd name="T62" fmla="*/ 378 w 526"/>
                <a:gd name="T63" fmla="*/ 528 h 1176"/>
                <a:gd name="T64" fmla="*/ 396 w 526"/>
                <a:gd name="T65" fmla="*/ 430 h 1176"/>
                <a:gd name="T66" fmla="*/ 398 w 526"/>
                <a:gd name="T67" fmla="*/ 402 h 1176"/>
                <a:gd name="T68" fmla="*/ 392 w 526"/>
                <a:gd name="T69" fmla="*/ 402 h 1176"/>
                <a:gd name="T70" fmla="*/ 372 w 526"/>
                <a:gd name="T71" fmla="*/ 400 h 1176"/>
                <a:gd name="T72" fmla="*/ 362 w 526"/>
                <a:gd name="T73" fmla="*/ 400 h 1176"/>
                <a:gd name="T74" fmla="*/ 300 w 526"/>
                <a:gd name="T75" fmla="*/ 398 h 1176"/>
                <a:gd name="T76" fmla="*/ 296 w 526"/>
                <a:gd name="T77" fmla="*/ 398 h 1176"/>
                <a:gd name="T78" fmla="*/ 280 w 526"/>
                <a:gd name="T79" fmla="*/ 398 h 1176"/>
                <a:gd name="T80" fmla="*/ 264 w 526"/>
                <a:gd name="T81" fmla="*/ 398 h 1176"/>
                <a:gd name="T82" fmla="*/ 208 w 526"/>
                <a:gd name="T83" fmla="*/ 400 h 1176"/>
                <a:gd name="T84" fmla="*/ 186 w 526"/>
                <a:gd name="T85" fmla="*/ 400 h 1176"/>
                <a:gd name="T86" fmla="*/ 378 w 526"/>
                <a:gd name="T87" fmla="*/ 180 h 1176"/>
                <a:gd name="T88" fmla="*/ 468 w 526"/>
                <a:gd name="T89" fmla="*/ 78 h 1176"/>
                <a:gd name="T90" fmla="*/ 496 w 526"/>
                <a:gd name="T91" fmla="*/ 40 h 117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526"/>
                <a:gd name="T139" fmla="*/ 0 h 1176"/>
                <a:gd name="T140" fmla="*/ 526 w 526"/>
                <a:gd name="T141" fmla="*/ 1176 h 1176"/>
              </a:gdLst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526" h="1176">
                  <a:moveTo>
                    <a:pt x="496" y="40"/>
                  </a:moveTo>
                  <a:lnTo>
                    <a:pt x="494" y="40"/>
                  </a:lnTo>
                  <a:lnTo>
                    <a:pt x="474" y="56"/>
                  </a:lnTo>
                  <a:lnTo>
                    <a:pt x="420" y="116"/>
                  </a:lnTo>
                  <a:lnTo>
                    <a:pt x="336" y="210"/>
                  </a:lnTo>
                  <a:lnTo>
                    <a:pt x="242" y="318"/>
                  </a:lnTo>
                  <a:lnTo>
                    <a:pt x="170" y="402"/>
                  </a:lnTo>
                  <a:lnTo>
                    <a:pt x="166" y="402"/>
                  </a:lnTo>
                  <a:lnTo>
                    <a:pt x="268" y="280"/>
                  </a:lnTo>
                  <a:lnTo>
                    <a:pt x="382" y="152"/>
                  </a:lnTo>
                  <a:lnTo>
                    <a:pt x="476" y="48"/>
                  </a:lnTo>
                  <a:lnTo>
                    <a:pt x="518" y="0"/>
                  </a:lnTo>
                  <a:lnTo>
                    <a:pt x="468" y="44"/>
                  </a:lnTo>
                  <a:lnTo>
                    <a:pt x="428" y="88"/>
                  </a:lnTo>
                  <a:lnTo>
                    <a:pt x="340" y="184"/>
                  </a:lnTo>
                  <a:lnTo>
                    <a:pt x="234" y="304"/>
                  </a:lnTo>
                  <a:lnTo>
                    <a:pt x="138" y="416"/>
                  </a:lnTo>
                  <a:lnTo>
                    <a:pt x="144" y="416"/>
                  </a:lnTo>
                  <a:lnTo>
                    <a:pt x="148" y="416"/>
                  </a:lnTo>
                  <a:lnTo>
                    <a:pt x="154" y="416"/>
                  </a:lnTo>
                  <a:lnTo>
                    <a:pt x="158" y="416"/>
                  </a:lnTo>
                  <a:lnTo>
                    <a:pt x="230" y="412"/>
                  </a:lnTo>
                  <a:lnTo>
                    <a:pt x="284" y="414"/>
                  </a:lnTo>
                  <a:lnTo>
                    <a:pt x="322" y="414"/>
                  </a:lnTo>
                  <a:lnTo>
                    <a:pt x="338" y="416"/>
                  </a:lnTo>
                  <a:lnTo>
                    <a:pt x="340" y="416"/>
                  </a:lnTo>
                  <a:lnTo>
                    <a:pt x="336" y="442"/>
                  </a:lnTo>
                  <a:lnTo>
                    <a:pt x="326" y="498"/>
                  </a:lnTo>
                  <a:lnTo>
                    <a:pt x="318" y="536"/>
                  </a:lnTo>
                  <a:lnTo>
                    <a:pt x="308" y="580"/>
                  </a:lnTo>
                  <a:lnTo>
                    <a:pt x="294" y="628"/>
                  </a:lnTo>
                  <a:lnTo>
                    <a:pt x="278" y="678"/>
                  </a:lnTo>
                  <a:lnTo>
                    <a:pt x="260" y="734"/>
                  </a:lnTo>
                  <a:lnTo>
                    <a:pt x="236" y="790"/>
                  </a:lnTo>
                  <a:lnTo>
                    <a:pt x="208" y="848"/>
                  </a:lnTo>
                  <a:lnTo>
                    <a:pt x="178" y="906"/>
                  </a:lnTo>
                  <a:lnTo>
                    <a:pt x="142" y="964"/>
                  </a:lnTo>
                  <a:lnTo>
                    <a:pt x="122" y="992"/>
                  </a:lnTo>
                  <a:lnTo>
                    <a:pt x="100" y="1022"/>
                  </a:lnTo>
                  <a:lnTo>
                    <a:pt x="76" y="1050"/>
                  </a:lnTo>
                  <a:lnTo>
                    <a:pt x="52" y="1076"/>
                  </a:lnTo>
                  <a:lnTo>
                    <a:pt x="28" y="1104"/>
                  </a:lnTo>
                  <a:lnTo>
                    <a:pt x="0" y="1130"/>
                  </a:lnTo>
                  <a:lnTo>
                    <a:pt x="16" y="1176"/>
                  </a:lnTo>
                  <a:lnTo>
                    <a:pt x="24" y="1172"/>
                  </a:lnTo>
                  <a:lnTo>
                    <a:pt x="34" y="1166"/>
                  </a:lnTo>
                  <a:lnTo>
                    <a:pt x="44" y="1162"/>
                  </a:lnTo>
                  <a:lnTo>
                    <a:pt x="52" y="1158"/>
                  </a:lnTo>
                  <a:lnTo>
                    <a:pt x="80" y="1130"/>
                  </a:lnTo>
                  <a:lnTo>
                    <a:pt x="106" y="1100"/>
                  </a:lnTo>
                  <a:lnTo>
                    <a:pt x="130" y="1072"/>
                  </a:lnTo>
                  <a:lnTo>
                    <a:pt x="154" y="1040"/>
                  </a:lnTo>
                  <a:lnTo>
                    <a:pt x="176" y="1010"/>
                  </a:lnTo>
                  <a:lnTo>
                    <a:pt x="196" y="980"/>
                  </a:lnTo>
                  <a:lnTo>
                    <a:pt x="234" y="916"/>
                  </a:lnTo>
                  <a:lnTo>
                    <a:pt x="266" y="856"/>
                  </a:lnTo>
                  <a:lnTo>
                    <a:pt x="294" y="794"/>
                  </a:lnTo>
                  <a:lnTo>
                    <a:pt x="318" y="734"/>
                  </a:lnTo>
                  <a:lnTo>
                    <a:pt x="338" y="678"/>
                  </a:lnTo>
                  <a:lnTo>
                    <a:pt x="354" y="624"/>
                  </a:lnTo>
                  <a:lnTo>
                    <a:pt x="368" y="574"/>
                  </a:lnTo>
                  <a:lnTo>
                    <a:pt x="378" y="528"/>
                  </a:lnTo>
                  <a:lnTo>
                    <a:pt x="386" y="490"/>
                  </a:lnTo>
                  <a:lnTo>
                    <a:pt x="396" y="430"/>
                  </a:lnTo>
                  <a:lnTo>
                    <a:pt x="400" y="402"/>
                  </a:lnTo>
                  <a:lnTo>
                    <a:pt x="398" y="402"/>
                  </a:lnTo>
                  <a:lnTo>
                    <a:pt x="392" y="402"/>
                  </a:lnTo>
                  <a:lnTo>
                    <a:pt x="384" y="402"/>
                  </a:lnTo>
                  <a:lnTo>
                    <a:pt x="372" y="400"/>
                  </a:lnTo>
                  <a:lnTo>
                    <a:pt x="362" y="400"/>
                  </a:lnTo>
                  <a:lnTo>
                    <a:pt x="322" y="398"/>
                  </a:lnTo>
                  <a:lnTo>
                    <a:pt x="300" y="398"/>
                  </a:lnTo>
                  <a:lnTo>
                    <a:pt x="296" y="398"/>
                  </a:lnTo>
                  <a:lnTo>
                    <a:pt x="288" y="398"/>
                  </a:lnTo>
                  <a:lnTo>
                    <a:pt x="280" y="398"/>
                  </a:lnTo>
                  <a:lnTo>
                    <a:pt x="264" y="398"/>
                  </a:lnTo>
                  <a:lnTo>
                    <a:pt x="258" y="398"/>
                  </a:lnTo>
                  <a:lnTo>
                    <a:pt x="208" y="400"/>
                  </a:lnTo>
                  <a:lnTo>
                    <a:pt x="186" y="400"/>
                  </a:lnTo>
                  <a:lnTo>
                    <a:pt x="276" y="296"/>
                  </a:lnTo>
                  <a:lnTo>
                    <a:pt x="378" y="180"/>
                  </a:lnTo>
                  <a:lnTo>
                    <a:pt x="468" y="78"/>
                  </a:lnTo>
                  <a:lnTo>
                    <a:pt x="526" y="14"/>
                  </a:lnTo>
                  <a:lnTo>
                    <a:pt x="496" y="38"/>
                  </a:lnTo>
                  <a:lnTo>
                    <a:pt x="496" y="40"/>
                  </a:lnTo>
                  <a:close/>
                </a:path>
              </a:pathLst>
            </a:custGeom>
            <a:solidFill>
              <a:srgbClr val="660033"/>
            </a:solidFill>
            <a:ln>
              <a:noFill/>
            </a:ln>
          </p:spPr>
          <p:txBody>
            <a:bodyPr/>
            <a:lstStyle/>
            <a:p>
              <a:pPr lvl="0">
                <a:defRPr lang="ko-KR" altLang="en-US"/>
              </a:pPr>
              <a:endParaRPr lang="zh-CN" altLang="en-US"/>
            </a:p>
          </p:txBody>
        </p:sp>
        <p:sp>
          <p:nvSpPr>
            <p:cNvPr id="259" name="Freeform 42"/>
            <p:cNvSpPr/>
            <p:nvPr/>
          </p:nvSpPr>
          <p:spPr>
            <a:xfrm>
              <a:off x="1752" y="830"/>
              <a:ext cx="360" cy="402"/>
            </a:xfrm>
            <a:custGeom>
              <a:avLst/>
              <a:gdLst>
                <a:gd name="T0" fmla="*/ 356 w 360"/>
                <a:gd name="T1" fmla="*/ 8 h 402"/>
                <a:gd name="T2" fmla="*/ 356 w 360"/>
                <a:gd name="T3" fmla="*/ 8 h 402"/>
                <a:gd name="T4" fmla="*/ 354 w 360"/>
                <a:gd name="T5" fmla="*/ 4 h 402"/>
                <a:gd name="T6" fmla="*/ 354 w 360"/>
                <a:gd name="T7" fmla="*/ 4 h 402"/>
                <a:gd name="T8" fmla="*/ 354 w 360"/>
                <a:gd name="T9" fmla="*/ 2 h 402"/>
                <a:gd name="T10" fmla="*/ 352 w 360"/>
                <a:gd name="T11" fmla="*/ 0 h 402"/>
                <a:gd name="T12" fmla="*/ 352 w 360"/>
                <a:gd name="T13" fmla="*/ 0 h 402"/>
                <a:gd name="T14" fmla="*/ 310 w 360"/>
                <a:gd name="T15" fmla="*/ 48 h 402"/>
                <a:gd name="T16" fmla="*/ 310 w 360"/>
                <a:gd name="T17" fmla="*/ 48 h 402"/>
                <a:gd name="T18" fmla="*/ 216 w 360"/>
                <a:gd name="T19" fmla="*/ 152 h 402"/>
                <a:gd name="T20" fmla="*/ 216 w 360"/>
                <a:gd name="T21" fmla="*/ 152 h 402"/>
                <a:gd name="T22" fmla="*/ 102 w 360"/>
                <a:gd name="T23" fmla="*/ 280 h 402"/>
                <a:gd name="T24" fmla="*/ 102 w 360"/>
                <a:gd name="T25" fmla="*/ 280 h 402"/>
                <a:gd name="T26" fmla="*/ 0 w 360"/>
                <a:gd name="T27" fmla="*/ 402 h 402"/>
                <a:gd name="T28" fmla="*/ 0 w 360"/>
                <a:gd name="T29" fmla="*/ 402 h 402"/>
                <a:gd name="T30" fmla="*/ 4 w 360"/>
                <a:gd name="T31" fmla="*/ 402 h 402"/>
                <a:gd name="T32" fmla="*/ 4 w 360"/>
                <a:gd name="T33" fmla="*/ 402 h 402"/>
                <a:gd name="T34" fmla="*/ 10 w 360"/>
                <a:gd name="T35" fmla="*/ 400 h 402"/>
                <a:gd name="T36" fmla="*/ 10 w 360"/>
                <a:gd name="T37" fmla="*/ 400 h 402"/>
                <a:gd name="T38" fmla="*/ 16 w 360"/>
                <a:gd name="T39" fmla="*/ 400 h 402"/>
                <a:gd name="T40" fmla="*/ 16 w 360"/>
                <a:gd name="T41" fmla="*/ 400 h 402"/>
                <a:gd name="T42" fmla="*/ 20 w 360"/>
                <a:gd name="T43" fmla="*/ 400 h 402"/>
                <a:gd name="T44" fmla="*/ 20 w 360"/>
                <a:gd name="T45" fmla="*/ 400 h 402"/>
                <a:gd name="T46" fmla="*/ 110 w 360"/>
                <a:gd name="T47" fmla="*/ 296 h 402"/>
                <a:gd name="T48" fmla="*/ 110 w 360"/>
                <a:gd name="T49" fmla="*/ 296 h 402"/>
                <a:gd name="T50" fmla="*/ 212 w 360"/>
                <a:gd name="T51" fmla="*/ 180 h 402"/>
                <a:gd name="T52" fmla="*/ 212 w 360"/>
                <a:gd name="T53" fmla="*/ 180 h 402"/>
                <a:gd name="T54" fmla="*/ 302 w 360"/>
                <a:gd name="T55" fmla="*/ 78 h 402"/>
                <a:gd name="T56" fmla="*/ 302 w 360"/>
                <a:gd name="T57" fmla="*/ 78 h 402"/>
                <a:gd name="T58" fmla="*/ 360 w 360"/>
                <a:gd name="T59" fmla="*/ 14 h 402"/>
                <a:gd name="T60" fmla="*/ 360 w 360"/>
                <a:gd name="T61" fmla="*/ 14 h 402"/>
                <a:gd name="T62" fmla="*/ 356 w 360"/>
                <a:gd name="T63" fmla="*/ 8 h 40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60"/>
                <a:gd name="T97" fmla="*/ 0 h 402"/>
                <a:gd name="T98" fmla="*/ 360 w 360"/>
                <a:gd name="T99" fmla="*/ 402 h 402"/>
              </a:gdLst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60" h="402">
                  <a:moveTo>
                    <a:pt x="356" y="8"/>
                  </a:moveTo>
                  <a:lnTo>
                    <a:pt x="356" y="8"/>
                  </a:lnTo>
                  <a:lnTo>
                    <a:pt x="354" y="4"/>
                  </a:lnTo>
                  <a:lnTo>
                    <a:pt x="354" y="2"/>
                  </a:lnTo>
                  <a:lnTo>
                    <a:pt x="352" y="0"/>
                  </a:lnTo>
                  <a:lnTo>
                    <a:pt x="310" y="48"/>
                  </a:lnTo>
                  <a:lnTo>
                    <a:pt x="216" y="152"/>
                  </a:lnTo>
                  <a:lnTo>
                    <a:pt x="102" y="280"/>
                  </a:lnTo>
                  <a:lnTo>
                    <a:pt x="0" y="402"/>
                  </a:lnTo>
                  <a:lnTo>
                    <a:pt x="4" y="402"/>
                  </a:lnTo>
                  <a:lnTo>
                    <a:pt x="10" y="400"/>
                  </a:lnTo>
                  <a:lnTo>
                    <a:pt x="16" y="400"/>
                  </a:lnTo>
                  <a:lnTo>
                    <a:pt x="20" y="400"/>
                  </a:lnTo>
                  <a:lnTo>
                    <a:pt x="110" y="296"/>
                  </a:lnTo>
                  <a:lnTo>
                    <a:pt x="212" y="180"/>
                  </a:lnTo>
                  <a:lnTo>
                    <a:pt x="302" y="78"/>
                  </a:lnTo>
                  <a:lnTo>
                    <a:pt x="360" y="14"/>
                  </a:lnTo>
                  <a:lnTo>
                    <a:pt x="356" y="8"/>
                  </a:lnTo>
                  <a:close/>
                </a:path>
              </a:pathLst>
            </a:custGeom>
            <a:solidFill>
              <a:srgbClr val="660033"/>
            </a:solidFill>
            <a:ln>
              <a:noFill/>
            </a:ln>
          </p:spPr>
          <p:txBody>
            <a:bodyPr/>
            <a:lstStyle/>
            <a:p>
              <a:pPr lvl="0">
                <a:defRPr lang="ko-KR" altLang="en-US"/>
              </a:pPr>
              <a:endParaRPr lang="zh-CN" altLang="en-US"/>
            </a:p>
          </p:txBody>
        </p:sp>
        <p:sp>
          <p:nvSpPr>
            <p:cNvPr id="260" name="Freeform 44"/>
            <p:cNvSpPr/>
            <p:nvPr/>
          </p:nvSpPr>
          <p:spPr>
            <a:xfrm>
              <a:off x="1602" y="1230"/>
              <a:ext cx="384" cy="776"/>
            </a:xfrm>
            <a:custGeom>
              <a:avLst/>
              <a:gdLst>
                <a:gd name="T0" fmla="*/ 376 w 384"/>
                <a:gd name="T1" fmla="*/ 2 h 776"/>
                <a:gd name="T2" fmla="*/ 368 w 384"/>
                <a:gd name="T3" fmla="*/ 2 h 776"/>
                <a:gd name="T4" fmla="*/ 356 w 384"/>
                <a:gd name="T5" fmla="*/ 0 h 776"/>
                <a:gd name="T6" fmla="*/ 358 w 384"/>
                <a:gd name="T7" fmla="*/ 2 h 776"/>
                <a:gd name="T8" fmla="*/ 364 w 384"/>
                <a:gd name="T9" fmla="*/ 2 h 776"/>
                <a:gd name="T10" fmla="*/ 366 w 384"/>
                <a:gd name="T11" fmla="*/ 2 h 776"/>
                <a:gd name="T12" fmla="*/ 352 w 384"/>
                <a:gd name="T13" fmla="*/ 92 h 776"/>
                <a:gd name="T14" fmla="*/ 342 w 384"/>
                <a:gd name="T15" fmla="*/ 132 h 776"/>
                <a:gd name="T16" fmla="*/ 318 w 384"/>
                <a:gd name="T17" fmla="*/ 230 h 776"/>
                <a:gd name="T18" fmla="*/ 300 w 384"/>
                <a:gd name="T19" fmla="*/ 286 h 776"/>
                <a:gd name="T20" fmla="*/ 254 w 384"/>
                <a:gd name="T21" fmla="*/ 406 h 776"/>
                <a:gd name="T22" fmla="*/ 192 w 384"/>
                <a:gd name="T23" fmla="*/ 530 h 776"/>
                <a:gd name="T24" fmla="*/ 172 w 384"/>
                <a:gd name="T25" fmla="*/ 562 h 776"/>
                <a:gd name="T26" fmla="*/ 130 w 384"/>
                <a:gd name="T27" fmla="*/ 626 h 776"/>
                <a:gd name="T28" fmla="*/ 82 w 384"/>
                <a:gd name="T29" fmla="*/ 688 h 776"/>
                <a:gd name="T30" fmla="*/ 28 w 384"/>
                <a:gd name="T31" fmla="*/ 746 h 776"/>
                <a:gd name="T32" fmla="*/ 0 w 384"/>
                <a:gd name="T33" fmla="*/ 776 h 776"/>
                <a:gd name="T34" fmla="*/ 8 w 384"/>
                <a:gd name="T35" fmla="*/ 772 h 776"/>
                <a:gd name="T36" fmla="*/ 18 w 384"/>
                <a:gd name="T37" fmla="*/ 766 h 776"/>
                <a:gd name="T38" fmla="*/ 28 w 384"/>
                <a:gd name="T39" fmla="*/ 762 h 776"/>
                <a:gd name="T40" fmla="*/ 36 w 384"/>
                <a:gd name="T41" fmla="*/ 758 h 776"/>
                <a:gd name="T42" fmla="*/ 90 w 384"/>
                <a:gd name="T43" fmla="*/ 700 h 776"/>
                <a:gd name="T44" fmla="*/ 138 w 384"/>
                <a:gd name="T45" fmla="*/ 640 h 776"/>
                <a:gd name="T46" fmla="*/ 180 w 384"/>
                <a:gd name="T47" fmla="*/ 580 h 776"/>
                <a:gd name="T48" fmla="*/ 218 w 384"/>
                <a:gd name="T49" fmla="*/ 516 h 776"/>
                <a:gd name="T50" fmla="*/ 278 w 384"/>
                <a:gd name="T51" fmla="*/ 394 h 776"/>
                <a:gd name="T52" fmla="*/ 322 w 384"/>
                <a:gd name="T53" fmla="*/ 278 h 776"/>
                <a:gd name="T54" fmla="*/ 338 w 384"/>
                <a:gd name="T55" fmla="*/ 224 h 776"/>
                <a:gd name="T56" fmla="*/ 362 w 384"/>
                <a:gd name="T57" fmla="*/ 128 h 776"/>
                <a:gd name="T58" fmla="*/ 370 w 384"/>
                <a:gd name="T59" fmla="*/ 90 h 776"/>
                <a:gd name="T60" fmla="*/ 384 w 384"/>
                <a:gd name="T61" fmla="*/ 2 h 776"/>
                <a:gd name="T62" fmla="*/ 382 w 384"/>
                <a:gd name="T63" fmla="*/ 2 h 776"/>
                <a:gd name="T64" fmla="*/ 376 w 384"/>
                <a:gd name="T65" fmla="*/ 2 h 77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84"/>
                <a:gd name="T100" fmla="*/ 0 h 776"/>
                <a:gd name="T101" fmla="*/ 384 w 384"/>
                <a:gd name="T102" fmla="*/ 776 h 776"/>
              </a:gdLst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84" h="776">
                  <a:moveTo>
                    <a:pt x="376" y="2"/>
                  </a:moveTo>
                  <a:lnTo>
                    <a:pt x="376" y="2"/>
                  </a:lnTo>
                  <a:lnTo>
                    <a:pt x="368" y="2"/>
                  </a:lnTo>
                  <a:lnTo>
                    <a:pt x="356" y="0"/>
                  </a:lnTo>
                  <a:lnTo>
                    <a:pt x="358" y="2"/>
                  </a:lnTo>
                  <a:lnTo>
                    <a:pt x="362" y="2"/>
                  </a:lnTo>
                  <a:lnTo>
                    <a:pt x="364" y="2"/>
                  </a:lnTo>
                  <a:lnTo>
                    <a:pt x="366" y="2"/>
                  </a:lnTo>
                  <a:lnTo>
                    <a:pt x="362" y="30"/>
                  </a:lnTo>
                  <a:lnTo>
                    <a:pt x="352" y="92"/>
                  </a:lnTo>
                  <a:lnTo>
                    <a:pt x="342" y="132"/>
                  </a:lnTo>
                  <a:lnTo>
                    <a:pt x="332" y="178"/>
                  </a:lnTo>
                  <a:lnTo>
                    <a:pt x="318" y="230"/>
                  </a:lnTo>
                  <a:lnTo>
                    <a:pt x="300" y="286"/>
                  </a:lnTo>
                  <a:lnTo>
                    <a:pt x="280" y="344"/>
                  </a:lnTo>
                  <a:lnTo>
                    <a:pt x="254" y="406"/>
                  </a:lnTo>
                  <a:lnTo>
                    <a:pt x="224" y="468"/>
                  </a:lnTo>
                  <a:lnTo>
                    <a:pt x="192" y="530"/>
                  </a:lnTo>
                  <a:lnTo>
                    <a:pt x="172" y="562"/>
                  </a:lnTo>
                  <a:lnTo>
                    <a:pt x="152" y="594"/>
                  </a:lnTo>
                  <a:lnTo>
                    <a:pt x="130" y="626"/>
                  </a:lnTo>
                  <a:lnTo>
                    <a:pt x="108" y="656"/>
                  </a:lnTo>
                  <a:lnTo>
                    <a:pt x="82" y="688"/>
                  </a:lnTo>
                  <a:lnTo>
                    <a:pt x="56" y="718"/>
                  </a:lnTo>
                  <a:lnTo>
                    <a:pt x="28" y="746"/>
                  </a:lnTo>
                  <a:lnTo>
                    <a:pt x="0" y="776"/>
                  </a:lnTo>
                  <a:lnTo>
                    <a:pt x="8" y="772"/>
                  </a:lnTo>
                  <a:lnTo>
                    <a:pt x="18" y="766"/>
                  </a:lnTo>
                  <a:lnTo>
                    <a:pt x="28" y="762"/>
                  </a:lnTo>
                  <a:lnTo>
                    <a:pt x="36" y="758"/>
                  </a:lnTo>
                  <a:lnTo>
                    <a:pt x="64" y="730"/>
                  </a:lnTo>
                  <a:lnTo>
                    <a:pt x="90" y="700"/>
                  </a:lnTo>
                  <a:lnTo>
                    <a:pt x="114" y="672"/>
                  </a:lnTo>
                  <a:lnTo>
                    <a:pt x="138" y="640"/>
                  </a:lnTo>
                  <a:lnTo>
                    <a:pt x="160" y="610"/>
                  </a:lnTo>
                  <a:lnTo>
                    <a:pt x="180" y="580"/>
                  </a:lnTo>
                  <a:lnTo>
                    <a:pt x="218" y="516"/>
                  </a:lnTo>
                  <a:lnTo>
                    <a:pt x="250" y="456"/>
                  </a:lnTo>
                  <a:lnTo>
                    <a:pt x="278" y="394"/>
                  </a:lnTo>
                  <a:lnTo>
                    <a:pt x="302" y="334"/>
                  </a:lnTo>
                  <a:lnTo>
                    <a:pt x="322" y="278"/>
                  </a:lnTo>
                  <a:lnTo>
                    <a:pt x="338" y="224"/>
                  </a:lnTo>
                  <a:lnTo>
                    <a:pt x="352" y="174"/>
                  </a:lnTo>
                  <a:lnTo>
                    <a:pt x="362" y="128"/>
                  </a:lnTo>
                  <a:lnTo>
                    <a:pt x="370" y="90"/>
                  </a:lnTo>
                  <a:lnTo>
                    <a:pt x="380" y="30"/>
                  </a:lnTo>
                  <a:lnTo>
                    <a:pt x="384" y="2"/>
                  </a:lnTo>
                  <a:lnTo>
                    <a:pt x="382" y="2"/>
                  </a:lnTo>
                  <a:lnTo>
                    <a:pt x="376" y="2"/>
                  </a:lnTo>
                  <a:close/>
                </a:path>
              </a:pathLst>
            </a:custGeom>
            <a:solidFill>
              <a:srgbClr val="cc0078"/>
            </a:solidFill>
            <a:ln>
              <a:noFill/>
            </a:ln>
          </p:spPr>
          <p:txBody>
            <a:bodyPr/>
            <a:lstStyle/>
            <a:p>
              <a:pPr lvl="0">
                <a:defRPr lang="ko-KR" altLang="en-US"/>
              </a:pPr>
              <a:endParaRPr lang="zh-CN" altLang="en-US"/>
            </a:p>
          </p:txBody>
        </p:sp>
        <p:sp>
          <p:nvSpPr>
            <p:cNvPr id="261" name="Freeform 47"/>
            <p:cNvSpPr/>
            <p:nvPr/>
          </p:nvSpPr>
          <p:spPr>
            <a:xfrm>
              <a:off x="1604" y="829"/>
              <a:ext cx="734" cy="1176"/>
            </a:xfrm>
            <a:custGeom>
              <a:avLst/>
              <a:gdLst>
                <a:gd name="T0" fmla="*/ 734 w 734"/>
                <a:gd name="T1" fmla="*/ 536 h 1176"/>
                <a:gd name="T2" fmla="*/ 710 w 734"/>
                <a:gd name="T3" fmla="*/ 520 h 1176"/>
                <a:gd name="T4" fmla="*/ 684 w 734"/>
                <a:gd name="T5" fmla="*/ 506 h 1176"/>
                <a:gd name="T6" fmla="*/ 660 w 734"/>
                <a:gd name="T7" fmla="*/ 494 h 1176"/>
                <a:gd name="T8" fmla="*/ 638 w 734"/>
                <a:gd name="T9" fmla="*/ 482 h 1176"/>
                <a:gd name="T10" fmla="*/ 608 w 734"/>
                <a:gd name="T11" fmla="*/ 470 h 1176"/>
                <a:gd name="T12" fmla="*/ 584 w 734"/>
                <a:gd name="T13" fmla="*/ 462 h 1176"/>
                <a:gd name="T14" fmla="*/ 570 w 734"/>
                <a:gd name="T15" fmla="*/ 456 h 1176"/>
                <a:gd name="T16" fmla="*/ 564 w 734"/>
                <a:gd name="T17" fmla="*/ 456 h 1176"/>
                <a:gd name="T18" fmla="*/ 534 w 734"/>
                <a:gd name="T19" fmla="*/ 552 h 1176"/>
                <a:gd name="T20" fmla="*/ 518 w 734"/>
                <a:gd name="T21" fmla="*/ 594 h 1176"/>
                <a:gd name="T22" fmla="*/ 474 w 734"/>
                <a:gd name="T23" fmla="*/ 696 h 1176"/>
                <a:gd name="T24" fmla="*/ 446 w 734"/>
                <a:gd name="T25" fmla="*/ 750 h 1176"/>
                <a:gd name="T26" fmla="*/ 374 w 734"/>
                <a:gd name="T27" fmla="*/ 868 h 1176"/>
                <a:gd name="T28" fmla="*/ 328 w 734"/>
                <a:gd name="T29" fmla="*/ 926 h 1176"/>
                <a:gd name="T30" fmla="*/ 278 w 734"/>
                <a:gd name="T31" fmla="*/ 982 h 1176"/>
                <a:gd name="T32" fmla="*/ 250 w 734"/>
                <a:gd name="T33" fmla="*/ 1012 h 1176"/>
                <a:gd name="T34" fmla="*/ 188 w 734"/>
                <a:gd name="T35" fmla="*/ 1064 h 1176"/>
                <a:gd name="T36" fmla="*/ 118 w 734"/>
                <a:gd name="T37" fmla="*/ 1114 h 1176"/>
                <a:gd name="T38" fmla="*/ 40 w 734"/>
                <a:gd name="T39" fmla="*/ 1158 h 1176"/>
                <a:gd name="T40" fmla="*/ 0 w 734"/>
                <a:gd name="T41" fmla="*/ 1176 h 1176"/>
                <a:gd name="T42" fmla="*/ 8 w 734"/>
                <a:gd name="T43" fmla="*/ 1172 h 1176"/>
                <a:gd name="T44" fmla="*/ 18 w 734"/>
                <a:gd name="T45" fmla="*/ 1168 h 1176"/>
                <a:gd name="T46" fmla="*/ 28 w 734"/>
                <a:gd name="T47" fmla="*/ 1164 h 1176"/>
                <a:gd name="T48" fmla="*/ 36 w 734"/>
                <a:gd name="T49" fmla="*/ 1160 h 1176"/>
                <a:gd name="T50" fmla="*/ 90 w 734"/>
                <a:gd name="T51" fmla="*/ 1102 h 1176"/>
                <a:gd name="T52" fmla="*/ 138 w 734"/>
                <a:gd name="T53" fmla="*/ 1042 h 1176"/>
                <a:gd name="T54" fmla="*/ 180 w 734"/>
                <a:gd name="T55" fmla="*/ 980 h 1176"/>
                <a:gd name="T56" fmla="*/ 218 w 734"/>
                <a:gd name="T57" fmla="*/ 918 h 1176"/>
                <a:gd name="T58" fmla="*/ 276 w 734"/>
                <a:gd name="T59" fmla="*/ 794 h 1176"/>
                <a:gd name="T60" fmla="*/ 320 w 734"/>
                <a:gd name="T61" fmla="*/ 678 h 1176"/>
                <a:gd name="T62" fmla="*/ 336 w 734"/>
                <a:gd name="T63" fmla="*/ 624 h 1176"/>
                <a:gd name="T64" fmla="*/ 360 w 734"/>
                <a:gd name="T65" fmla="*/ 528 h 1176"/>
                <a:gd name="T66" fmla="*/ 368 w 734"/>
                <a:gd name="T67" fmla="*/ 490 h 1176"/>
                <a:gd name="T68" fmla="*/ 382 w 734"/>
                <a:gd name="T69" fmla="*/ 402 h 1176"/>
                <a:gd name="T70" fmla="*/ 380 w 734"/>
                <a:gd name="T71" fmla="*/ 402 h 1176"/>
                <a:gd name="T72" fmla="*/ 374 w 734"/>
                <a:gd name="T73" fmla="*/ 402 h 1176"/>
                <a:gd name="T74" fmla="*/ 366 w 734"/>
                <a:gd name="T75" fmla="*/ 402 h 1176"/>
                <a:gd name="T76" fmla="*/ 354 w 734"/>
                <a:gd name="T77" fmla="*/ 400 h 1176"/>
                <a:gd name="T78" fmla="*/ 356 w 734"/>
                <a:gd name="T79" fmla="*/ 402 h 1176"/>
                <a:gd name="T80" fmla="*/ 358 w 734"/>
                <a:gd name="T81" fmla="*/ 402 h 1176"/>
                <a:gd name="T82" fmla="*/ 362 w 734"/>
                <a:gd name="T83" fmla="*/ 402 h 1176"/>
                <a:gd name="T84" fmla="*/ 344 w 734"/>
                <a:gd name="T85" fmla="*/ 400 h 1176"/>
                <a:gd name="T86" fmla="*/ 304 w 734"/>
                <a:gd name="T87" fmla="*/ 398 h 1176"/>
                <a:gd name="T88" fmla="*/ 246 w 734"/>
                <a:gd name="T89" fmla="*/ 398 h 1176"/>
                <a:gd name="T90" fmla="*/ 168 w 734"/>
                <a:gd name="T91" fmla="*/ 402 h 1176"/>
                <a:gd name="T92" fmla="*/ 258 w 734"/>
                <a:gd name="T93" fmla="*/ 296 h 1176"/>
                <a:gd name="T94" fmla="*/ 358 w 734"/>
                <a:gd name="T95" fmla="*/ 180 h 1176"/>
                <a:gd name="T96" fmla="*/ 448 w 734"/>
                <a:gd name="T97" fmla="*/ 78 h 1176"/>
                <a:gd name="T98" fmla="*/ 506 w 734"/>
                <a:gd name="T99" fmla="*/ 14 h 1176"/>
                <a:gd name="T100" fmla="*/ 502 w 734"/>
                <a:gd name="T101" fmla="*/ 8 h 1176"/>
                <a:gd name="T102" fmla="*/ 500 w 734"/>
                <a:gd name="T103" fmla="*/ 4 h 1176"/>
                <a:gd name="T104" fmla="*/ 500 w 734"/>
                <a:gd name="T105" fmla="*/ 0 h 1176"/>
                <a:gd name="T106" fmla="*/ 498 w 734"/>
                <a:gd name="T107" fmla="*/ 0 h 1176"/>
                <a:gd name="T108" fmla="*/ 536 w 734"/>
                <a:gd name="T109" fmla="*/ 78 h 1176"/>
                <a:gd name="T110" fmla="*/ 610 w 734"/>
                <a:gd name="T111" fmla="*/ 236 h 1176"/>
                <a:gd name="T112" fmla="*/ 686 w 734"/>
                <a:gd name="T113" fmla="*/ 408 h 1176"/>
                <a:gd name="T114" fmla="*/ 716 w 734"/>
                <a:gd name="T115" fmla="*/ 480 h 1176"/>
                <a:gd name="T116" fmla="*/ 734 w 734"/>
                <a:gd name="T117" fmla="*/ 536 h 117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734"/>
                <a:gd name="T178" fmla="*/ 0 h 1176"/>
                <a:gd name="T179" fmla="*/ 734 w 734"/>
                <a:gd name="T180" fmla="*/ 1176 h 1176"/>
              </a:gdLst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734" h="1176">
                  <a:moveTo>
                    <a:pt x="734" y="536"/>
                  </a:moveTo>
                  <a:lnTo>
                    <a:pt x="734" y="536"/>
                  </a:lnTo>
                  <a:lnTo>
                    <a:pt x="710" y="520"/>
                  </a:lnTo>
                  <a:lnTo>
                    <a:pt x="684" y="506"/>
                  </a:lnTo>
                  <a:lnTo>
                    <a:pt x="660" y="494"/>
                  </a:lnTo>
                  <a:lnTo>
                    <a:pt x="638" y="482"/>
                  </a:lnTo>
                  <a:lnTo>
                    <a:pt x="608" y="470"/>
                  </a:lnTo>
                  <a:lnTo>
                    <a:pt x="584" y="462"/>
                  </a:lnTo>
                  <a:lnTo>
                    <a:pt x="570" y="456"/>
                  </a:lnTo>
                  <a:lnTo>
                    <a:pt x="564" y="456"/>
                  </a:lnTo>
                  <a:lnTo>
                    <a:pt x="556" y="486"/>
                  </a:lnTo>
                  <a:lnTo>
                    <a:pt x="534" y="552"/>
                  </a:lnTo>
                  <a:lnTo>
                    <a:pt x="518" y="594"/>
                  </a:lnTo>
                  <a:lnTo>
                    <a:pt x="500" y="642"/>
                  </a:lnTo>
                  <a:lnTo>
                    <a:pt x="474" y="696"/>
                  </a:lnTo>
                  <a:lnTo>
                    <a:pt x="446" y="750"/>
                  </a:lnTo>
                  <a:lnTo>
                    <a:pt x="412" y="808"/>
                  </a:lnTo>
                  <a:lnTo>
                    <a:pt x="374" y="868"/>
                  </a:lnTo>
                  <a:lnTo>
                    <a:pt x="352" y="896"/>
                  </a:lnTo>
                  <a:lnTo>
                    <a:pt x="328" y="926"/>
                  </a:lnTo>
                  <a:lnTo>
                    <a:pt x="304" y="954"/>
                  </a:lnTo>
                  <a:lnTo>
                    <a:pt x="278" y="982"/>
                  </a:lnTo>
                  <a:lnTo>
                    <a:pt x="250" y="1012"/>
                  </a:lnTo>
                  <a:lnTo>
                    <a:pt x="220" y="1038"/>
                  </a:lnTo>
                  <a:lnTo>
                    <a:pt x="188" y="1064"/>
                  </a:lnTo>
                  <a:lnTo>
                    <a:pt x="154" y="1090"/>
                  </a:lnTo>
                  <a:lnTo>
                    <a:pt x="118" y="1114"/>
                  </a:lnTo>
                  <a:lnTo>
                    <a:pt x="80" y="1136"/>
                  </a:lnTo>
                  <a:lnTo>
                    <a:pt x="40" y="1158"/>
                  </a:lnTo>
                  <a:lnTo>
                    <a:pt x="0" y="1176"/>
                  </a:lnTo>
                  <a:lnTo>
                    <a:pt x="8" y="1172"/>
                  </a:lnTo>
                  <a:lnTo>
                    <a:pt x="18" y="1168"/>
                  </a:lnTo>
                  <a:lnTo>
                    <a:pt x="28" y="1164"/>
                  </a:lnTo>
                  <a:lnTo>
                    <a:pt x="36" y="1160"/>
                  </a:lnTo>
                  <a:lnTo>
                    <a:pt x="64" y="1130"/>
                  </a:lnTo>
                  <a:lnTo>
                    <a:pt x="90" y="1102"/>
                  </a:lnTo>
                  <a:lnTo>
                    <a:pt x="114" y="1072"/>
                  </a:lnTo>
                  <a:lnTo>
                    <a:pt x="138" y="1042"/>
                  </a:lnTo>
                  <a:lnTo>
                    <a:pt x="160" y="1010"/>
                  </a:lnTo>
                  <a:lnTo>
                    <a:pt x="180" y="980"/>
                  </a:lnTo>
                  <a:lnTo>
                    <a:pt x="218" y="918"/>
                  </a:lnTo>
                  <a:lnTo>
                    <a:pt x="250" y="856"/>
                  </a:lnTo>
                  <a:lnTo>
                    <a:pt x="276" y="794"/>
                  </a:lnTo>
                  <a:lnTo>
                    <a:pt x="300" y="736"/>
                  </a:lnTo>
                  <a:lnTo>
                    <a:pt x="320" y="678"/>
                  </a:lnTo>
                  <a:lnTo>
                    <a:pt x="336" y="624"/>
                  </a:lnTo>
                  <a:lnTo>
                    <a:pt x="350" y="574"/>
                  </a:lnTo>
                  <a:lnTo>
                    <a:pt x="360" y="528"/>
                  </a:lnTo>
                  <a:lnTo>
                    <a:pt x="368" y="490"/>
                  </a:lnTo>
                  <a:lnTo>
                    <a:pt x="378" y="430"/>
                  </a:lnTo>
                  <a:lnTo>
                    <a:pt x="382" y="402"/>
                  </a:lnTo>
                  <a:lnTo>
                    <a:pt x="380" y="402"/>
                  </a:lnTo>
                  <a:lnTo>
                    <a:pt x="374" y="402"/>
                  </a:lnTo>
                  <a:lnTo>
                    <a:pt x="366" y="402"/>
                  </a:lnTo>
                  <a:lnTo>
                    <a:pt x="354" y="400"/>
                  </a:lnTo>
                  <a:lnTo>
                    <a:pt x="356" y="402"/>
                  </a:lnTo>
                  <a:lnTo>
                    <a:pt x="358" y="402"/>
                  </a:lnTo>
                  <a:lnTo>
                    <a:pt x="360" y="402"/>
                  </a:lnTo>
                  <a:lnTo>
                    <a:pt x="362" y="402"/>
                  </a:lnTo>
                  <a:lnTo>
                    <a:pt x="344" y="400"/>
                  </a:lnTo>
                  <a:lnTo>
                    <a:pt x="304" y="398"/>
                  </a:lnTo>
                  <a:lnTo>
                    <a:pt x="246" y="398"/>
                  </a:lnTo>
                  <a:lnTo>
                    <a:pt x="168" y="402"/>
                  </a:lnTo>
                  <a:lnTo>
                    <a:pt x="258" y="296"/>
                  </a:lnTo>
                  <a:lnTo>
                    <a:pt x="358" y="180"/>
                  </a:lnTo>
                  <a:lnTo>
                    <a:pt x="448" y="78"/>
                  </a:lnTo>
                  <a:lnTo>
                    <a:pt x="506" y="14"/>
                  </a:lnTo>
                  <a:lnTo>
                    <a:pt x="502" y="8"/>
                  </a:lnTo>
                  <a:lnTo>
                    <a:pt x="500" y="4"/>
                  </a:lnTo>
                  <a:lnTo>
                    <a:pt x="500" y="0"/>
                  </a:lnTo>
                  <a:lnTo>
                    <a:pt x="498" y="0"/>
                  </a:lnTo>
                  <a:lnTo>
                    <a:pt x="536" y="78"/>
                  </a:lnTo>
                  <a:lnTo>
                    <a:pt x="610" y="236"/>
                  </a:lnTo>
                  <a:lnTo>
                    <a:pt x="650" y="324"/>
                  </a:lnTo>
                  <a:lnTo>
                    <a:pt x="686" y="408"/>
                  </a:lnTo>
                  <a:lnTo>
                    <a:pt x="716" y="480"/>
                  </a:lnTo>
                  <a:lnTo>
                    <a:pt x="726" y="512"/>
                  </a:lnTo>
                  <a:lnTo>
                    <a:pt x="734" y="536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/>
            <a:lstStyle/>
            <a:p>
              <a:pPr lvl="0">
                <a:defRPr lang="ko-KR" altLang="en-US"/>
              </a:pPr>
              <a:endParaRPr lang="zh-CN" altLang="en-US"/>
            </a:p>
          </p:txBody>
        </p:sp>
      </p:grpSp>
      <p:pic>
        <p:nvPicPr>
          <p:cNvPr id="263" name="그림 3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51763" y="3429000"/>
            <a:ext cx="734273" cy="761219"/>
          </a:xfrm>
          <a:prstGeom prst="rect">
            <a:avLst/>
          </a:prstGeom>
        </p:spPr>
      </p:pic>
      <p:sp>
        <p:nvSpPr>
          <p:cNvPr id="264" name="직사각형 4"/>
          <p:cNvSpPr/>
          <p:nvPr/>
        </p:nvSpPr>
        <p:spPr>
          <a:xfrm>
            <a:off x="8896718" y="659580"/>
            <a:ext cx="3190990" cy="1557840"/>
          </a:xfrm>
          <a:prstGeom prst="rect">
            <a:avLst/>
          </a:prstGeom>
          <a:solidFill>
            <a:schemeClr val="accent1">
              <a:alpha val="37000"/>
            </a:schemeClr>
          </a:solidFill>
          <a:ln w="9525" cap="flat" cmpd="sng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just">
              <a:lnSpc>
                <a:spcPct val="160000"/>
              </a:lnSpc>
              <a:spcAft>
                <a:spcPct val="0"/>
              </a:spcAft>
              <a:defRPr lang="ko-KR" altLang="en-US"/>
            </a:pPr>
            <a:r>
              <a:rPr lang="ko-KR" altLang="en-US" sz="2000" spc="5">
                <a:solidFill>
                  <a:srgbClr val="000000"/>
                </a:solidFill>
                <a:latin typeface="나눔고딕"/>
                <a:ea typeface="나눔고딕"/>
              </a:rPr>
              <a:t>- 왼쪽 고정대가 올라가 다음 페이지를 잡아줄 준비를 합니다</a:t>
            </a:r>
            <a:endParaRPr lang="ko-KR" altLang="en-US" sz="2000" spc="5">
              <a:solidFill>
                <a:srgbClr val="000000"/>
              </a:solidFill>
              <a:latin typeface="나눔고딕"/>
              <a:ea typeface="나눔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6393" y="539897"/>
            <a:ext cx="7819404" cy="5559972"/>
          </a:xfrm>
          <a:prstGeom prst="rect">
            <a:avLst/>
          </a:prstGeom>
        </p:spPr>
      </p:pic>
      <p:pic>
        <p:nvPicPr>
          <p:cNvPr id="242" name="그림 23" title="a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97600" y="3636000"/>
            <a:ext cx="2064728" cy="763200"/>
          </a:xfrm>
          <a:prstGeom prst="rect">
            <a:avLst/>
          </a:prstGeom>
        </p:spPr>
      </p:pic>
      <p:pic>
        <p:nvPicPr>
          <p:cNvPr id="243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26226" y="907441"/>
            <a:ext cx="1169462" cy="456527"/>
          </a:xfrm>
          <a:prstGeom prst="rect">
            <a:avLst/>
          </a:prstGeom>
        </p:spPr>
      </p:pic>
      <p:pic>
        <p:nvPicPr>
          <p:cNvPr id="244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1746593">
            <a:off x="4619518" y="423241"/>
            <a:ext cx="1792646" cy="202787"/>
          </a:xfrm>
          <a:prstGeom prst="rect">
            <a:avLst/>
          </a:prstGeom>
        </p:spPr>
      </p:pic>
      <p:grpSp>
        <p:nvGrpSpPr>
          <p:cNvPr id="254" name="Group 78"/>
          <p:cNvGrpSpPr/>
          <p:nvPr/>
        </p:nvGrpSpPr>
        <p:grpSpPr>
          <a:xfrm rot="19797284">
            <a:off x="6874594" y="816347"/>
            <a:ext cx="781889" cy="832792"/>
            <a:chOff x="1586" y="829"/>
            <a:chExt cx="752" cy="1177"/>
          </a:xfrm>
        </p:grpSpPr>
        <p:pic>
          <p:nvPicPr>
            <p:cNvPr id="255" name="Picture 38"/>
            <p:cNvPicPr>
              <a:picLocks noChangeAspect="1" noChangeArrowheads="1"/>
            </p:cNvPicPr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1746" y="1222"/>
              <a:ext cx="18" cy="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" name="Freeform 39"/>
            <p:cNvSpPr/>
            <p:nvPr/>
          </p:nvSpPr>
          <p:spPr>
            <a:xfrm>
              <a:off x="2112" y="1286"/>
              <a:ext cx="226" cy="86"/>
            </a:xfrm>
            <a:custGeom>
              <a:avLst/>
              <a:gdLst>
                <a:gd name="T0" fmla="*/ 202 w 226"/>
                <a:gd name="T1" fmla="*/ 66 h 86"/>
                <a:gd name="T2" fmla="*/ 202 w 226"/>
                <a:gd name="T3" fmla="*/ 66 h 86"/>
                <a:gd name="T4" fmla="*/ 176 w 226"/>
                <a:gd name="T5" fmla="*/ 50 h 86"/>
                <a:gd name="T6" fmla="*/ 176 w 226"/>
                <a:gd name="T7" fmla="*/ 50 h 86"/>
                <a:gd name="T8" fmla="*/ 152 w 226"/>
                <a:gd name="T9" fmla="*/ 38 h 86"/>
                <a:gd name="T10" fmla="*/ 152 w 226"/>
                <a:gd name="T11" fmla="*/ 38 h 86"/>
                <a:gd name="T12" fmla="*/ 130 w 226"/>
                <a:gd name="T13" fmla="*/ 28 h 86"/>
                <a:gd name="T14" fmla="*/ 130 w 226"/>
                <a:gd name="T15" fmla="*/ 28 h 86"/>
                <a:gd name="T16" fmla="*/ 100 w 226"/>
                <a:gd name="T17" fmla="*/ 16 h 86"/>
                <a:gd name="T18" fmla="*/ 100 w 226"/>
                <a:gd name="T19" fmla="*/ 16 h 86"/>
                <a:gd name="T20" fmla="*/ 78 w 226"/>
                <a:gd name="T21" fmla="*/ 6 h 86"/>
                <a:gd name="T22" fmla="*/ 78 w 226"/>
                <a:gd name="T23" fmla="*/ 6 h 86"/>
                <a:gd name="T24" fmla="*/ 62 w 226"/>
                <a:gd name="T25" fmla="*/ 2 h 86"/>
                <a:gd name="T26" fmla="*/ 62 w 226"/>
                <a:gd name="T27" fmla="*/ 2 h 86"/>
                <a:gd name="T28" fmla="*/ 56 w 226"/>
                <a:gd name="T29" fmla="*/ 0 h 86"/>
                <a:gd name="T30" fmla="*/ 0 w 226"/>
                <a:gd name="T31" fmla="*/ 10 h 86"/>
                <a:gd name="T32" fmla="*/ 0 w 226"/>
                <a:gd name="T33" fmla="*/ 10 h 86"/>
                <a:gd name="T34" fmla="*/ 6 w 226"/>
                <a:gd name="T35" fmla="*/ 12 h 86"/>
                <a:gd name="T36" fmla="*/ 6 w 226"/>
                <a:gd name="T37" fmla="*/ 12 h 86"/>
                <a:gd name="T38" fmla="*/ 20 w 226"/>
                <a:gd name="T39" fmla="*/ 16 h 86"/>
                <a:gd name="T40" fmla="*/ 20 w 226"/>
                <a:gd name="T41" fmla="*/ 16 h 86"/>
                <a:gd name="T42" fmla="*/ 42 w 226"/>
                <a:gd name="T43" fmla="*/ 24 h 86"/>
                <a:gd name="T44" fmla="*/ 42 w 226"/>
                <a:gd name="T45" fmla="*/ 24 h 86"/>
                <a:gd name="T46" fmla="*/ 70 w 226"/>
                <a:gd name="T47" fmla="*/ 36 h 86"/>
                <a:gd name="T48" fmla="*/ 70 w 226"/>
                <a:gd name="T49" fmla="*/ 36 h 86"/>
                <a:gd name="T50" fmla="*/ 92 w 226"/>
                <a:gd name="T51" fmla="*/ 46 h 86"/>
                <a:gd name="T52" fmla="*/ 92 w 226"/>
                <a:gd name="T53" fmla="*/ 46 h 86"/>
                <a:gd name="T54" fmla="*/ 114 w 226"/>
                <a:gd name="T55" fmla="*/ 56 h 86"/>
                <a:gd name="T56" fmla="*/ 114 w 226"/>
                <a:gd name="T57" fmla="*/ 56 h 86"/>
                <a:gd name="T58" fmla="*/ 136 w 226"/>
                <a:gd name="T59" fmla="*/ 70 h 86"/>
                <a:gd name="T60" fmla="*/ 136 w 226"/>
                <a:gd name="T61" fmla="*/ 70 h 86"/>
                <a:gd name="T62" fmla="*/ 160 w 226"/>
                <a:gd name="T63" fmla="*/ 86 h 86"/>
                <a:gd name="T64" fmla="*/ 226 w 226"/>
                <a:gd name="T65" fmla="*/ 82 h 86"/>
                <a:gd name="T66" fmla="*/ 226 w 226"/>
                <a:gd name="T67" fmla="*/ 82 h 86"/>
                <a:gd name="T68" fmla="*/ 202 w 226"/>
                <a:gd name="T69" fmla="*/ 66 h 86"/>
                <a:gd name="T70" fmla="*/ 202 w 226"/>
                <a:gd name="T71" fmla="*/ 66 h 8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26"/>
                <a:gd name="T109" fmla="*/ 0 h 86"/>
                <a:gd name="T110" fmla="*/ 226 w 226"/>
                <a:gd name="T111" fmla="*/ 86 h 86"/>
              </a:gdLst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26" h="86">
                  <a:moveTo>
                    <a:pt x="202" y="66"/>
                  </a:moveTo>
                  <a:lnTo>
                    <a:pt x="202" y="66"/>
                  </a:lnTo>
                  <a:lnTo>
                    <a:pt x="176" y="50"/>
                  </a:lnTo>
                  <a:lnTo>
                    <a:pt x="152" y="38"/>
                  </a:lnTo>
                  <a:lnTo>
                    <a:pt x="130" y="28"/>
                  </a:lnTo>
                  <a:lnTo>
                    <a:pt x="100" y="16"/>
                  </a:lnTo>
                  <a:lnTo>
                    <a:pt x="78" y="6"/>
                  </a:lnTo>
                  <a:lnTo>
                    <a:pt x="62" y="2"/>
                  </a:lnTo>
                  <a:lnTo>
                    <a:pt x="56" y="0"/>
                  </a:lnTo>
                  <a:lnTo>
                    <a:pt x="0" y="10"/>
                  </a:lnTo>
                  <a:lnTo>
                    <a:pt x="6" y="12"/>
                  </a:lnTo>
                  <a:lnTo>
                    <a:pt x="20" y="16"/>
                  </a:lnTo>
                  <a:lnTo>
                    <a:pt x="42" y="24"/>
                  </a:lnTo>
                  <a:lnTo>
                    <a:pt x="70" y="36"/>
                  </a:lnTo>
                  <a:lnTo>
                    <a:pt x="92" y="46"/>
                  </a:lnTo>
                  <a:lnTo>
                    <a:pt x="114" y="56"/>
                  </a:lnTo>
                  <a:lnTo>
                    <a:pt x="136" y="70"/>
                  </a:lnTo>
                  <a:lnTo>
                    <a:pt x="160" y="86"/>
                  </a:lnTo>
                  <a:lnTo>
                    <a:pt x="226" y="82"/>
                  </a:lnTo>
                  <a:lnTo>
                    <a:pt x="202" y="66"/>
                  </a:lnTo>
                  <a:close/>
                </a:path>
              </a:pathLst>
            </a:custGeom>
            <a:solidFill>
              <a:srgbClr val="660033"/>
            </a:solidFill>
            <a:ln>
              <a:noFill/>
            </a:ln>
          </p:spPr>
          <p:txBody>
            <a:bodyPr/>
            <a:lstStyle/>
            <a:p>
              <a:pPr lvl="0">
                <a:defRPr lang="ko-KR" altLang="en-US"/>
              </a:pPr>
              <a:endParaRPr lang="zh-CN" altLang="en-US"/>
            </a:p>
          </p:txBody>
        </p:sp>
        <p:sp>
          <p:nvSpPr>
            <p:cNvPr id="257" name="Freeform 40"/>
            <p:cNvSpPr/>
            <p:nvPr/>
          </p:nvSpPr>
          <p:spPr>
            <a:xfrm>
              <a:off x="1586" y="830"/>
              <a:ext cx="526" cy="1176"/>
            </a:xfrm>
            <a:custGeom>
              <a:avLst/>
              <a:gdLst>
                <a:gd name="T0" fmla="*/ 474 w 526"/>
                <a:gd name="T1" fmla="*/ 56 h 1176"/>
                <a:gd name="T2" fmla="*/ 420 w 526"/>
                <a:gd name="T3" fmla="*/ 116 h 1176"/>
                <a:gd name="T4" fmla="*/ 242 w 526"/>
                <a:gd name="T5" fmla="*/ 318 h 1176"/>
                <a:gd name="T6" fmla="*/ 170 w 526"/>
                <a:gd name="T7" fmla="*/ 402 h 1176"/>
                <a:gd name="T8" fmla="*/ 268 w 526"/>
                <a:gd name="T9" fmla="*/ 280 h 1176"/>
                <a:gd name="T10" fmla="*/ 382 w 526"/>
                <a:gd name="T11" fmla="*/ 152 h 1176"/>
                <a:gd name="T12" fmla="*/ 518 w 526"/>
                <a:gd name="T13" fmla="*/ 0 h 1176"/>
                <a:gd name="T14" fmla="*/ 428 w 526"/>
                <a:gd name="T15" fmla="*/ 88 h 1176"/>
                <a:gd name="T16" fmla="*/ 340 w 526"/>
                <a:gd name="T17" fmla="*/ 184 h 1176"/>
                <a:gd name="T18" fmla="*/ 138 w 526"/>
                <a:gd name="T19" fmla="*/ 416 h 1176"/>
                <a:gd name="T20" fmla="*/ 144 w 526"/>
                <a:gd name="T21" fmla="*/ 416 h 1176"/>
                <a:gd name="T22" fmla="*/ 154 w 526"/>
                <a:gd name="T23" fmla="*/ 416 h 1176"/>
                <a:gd name="T24" fmla="*/ 158 w 526"/>
                <a:gd name="T25" fmla="*/ 416 h 1176"/>
                <a:gd name="T26" fmla="*/ 284 w 526"/>
                <a:gd name="T27" fmla="*/ 414 h 1176"/>
                <a:gd name="T28" fmla="*/ 322 w 526"/>
                <a:gd name="T29" fmla="*/ 414 h 1176"/>
                <a:gd name="T30" fmla="*/ 340 w 526"/>
                <a:gd name="T31" fmla="*/ 416 h 1176"/>
                <a:gd name="T32" fmla="*/ 336 w 526"/>
                <a:gd name="T33" fmla="*/ 442 h 1176"/>
                <a:gd name="T34" fmla="*/ 318 w 526"/>
                <a:gd name="T35" fmla="*/ 536 h 1176"/>
                <a:gd name="T36" fmla="*/ 278 w 526"/>
                <a:gd name="T37" fmla="*/ 678 h 1176"/>
                <a:gd name="T38" fmla="*/ 236 w 526"/>
                <a:gd name="T39" fmla="*/ 790 h 1176"/>
                <a:gd name="T40" fmla="*/ 178 w 526"/>
                <a:gd name="T41" fmla="*/ 906 h 1176"/>
                <a:gd name="T42" fmla="*/ 100 w 526"/>
                <a:gd name="T43" fmla="*/ 1022 h 1176"/>
                <a:gd name="T44" fmla="*/ 28 w 526"/>
                <a:gd name="T45" fmla="*/ 1104 h 1176"/>
                <a:gd name="T46" fmla="*/ 16 w 526"/>
                <a:gd name="T47" fmla="*/ 1176 h 1176"/>
                <a:gd name="T48" fmla="*/ 34 w 526"/>
                <a:gd name="T49" fmla="*/ 1166 h 1176"/>
                <a:gd name="T50" fmla="*/ 44 w 526"/>
                <a:gd name="T51" fmla="*/ 1162 h 1176"/>
                <a:gd name="T52" fmla="*/ 80 w 526"/>
                <a:gd name="T53" fmla="*/ 1130 h 1176"/>
                <a:gd name="T54" fmla="*/ 154 w 526"/>
                <a:gd name="T55" fmla="*/ 1040 h 1176"/>
                <a:gd name="T56" fmla="*/ 234 w 526"/>
                <a:gd name="T57" fmla="*/ 916 h 1176"/>
                <a:gd name="T58" fmla="*/ 294 w 526"/>
                <a:gd name="T59" fmla="*/ 794 h 1176"/>
                <a:gd name="T60" fmla="*/ 338 w 526"/>
                <a:gd name="T61" fmla="*/ 678 h 1176"/>
                <a:gd name="T62" fmla="*/ 378 w 526"/>
                <a:gd name="T63" fmla="*/ 528 h 1176"/>
                <a:gd name="T64" fmla="*/ 396 w 526"/>
                <a:gd name="T65" fmla="*/ 430 h 1176"/>
                <a:gd name="T66" fmla="*/ 398 w 526"/>
                <a:gd name="T67" fmla="*/ 402 h 1176"/>
                <a:gd name="T68" fmla="*/ 392 w 526"/>
                <a:gd name="T69" fmla="*/ 402 h 1176"/>
                <a:gd name="T70" fmla="*/ 372 w 526"/>
                <a:gd name="T71" fmla="*/ 400 h 1176"/>
                <a:gd name="T72" fmla="*/ 362 w 526"/>
                <a:gd name="T73" fmla="*/ 400 h 1176"/>
                <a:gd name="T74" fmla="*/ 300 w 526"/>
                <a:gd name="T75" fmla="*/ 398 h 1176"/>
                <a:gd name="T76" fmla="*/ 296 w 526"/>
                <a:gd name="T77" fmla="*/ 398 h 1176"/>
                <a:gd name="T78" fmla="*/ 280 w 526"/>
                <a:gd name="T79" fmla="*/ 398 h 1176"/>
                <a:gd name="T80" fmla="*/ 264 w 526"/>
                <a:gd name="T81" fmla="*/ 398 h 1176"/>
                <a:gd name="T82" fmla="*/ 208 w 526"/>
                <a:gd name="T83" fmla="*/ 400 h 1176"/>
                <a:gd name="T84" fmla="*/ 186 w 526"/>
                <a:gd name="T85" fmla="*/ 400 h 1176"/>
                <a:gd name="T86" fmla="*/ 378 w 526"/>
                <a:gd name="T87" fmla="*/ 180 h 1176"/>
                <a:gd name="T88" fmla="*/ 468 w 526"/>
                <a:gd name="T89" fmla="*/ 78 h 1176"/>
                <a:gd name="T90" fmla="*/ 496 w 526"/>
                <a:gd name="T91" fmla="*/ 40 h 117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526"/>
                <a:gd name="T139" fmla="*/ 0 h 1176"/>
                <a:gd name="T140" fmla="*/ 526 w 526"/>
                <a:gd name="T141" fmla="*/ 1176 h 1176"/>
              </a:gdLst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526" h="1176">
                  <a:moveTo>
                    <a:pt x="496" y="40"/>
                  </a:moveTo>
                  <a:lnTo>
                    <a:pt x="494" y="40"/>
                  </a:lnTo>
                  <a:lnTo>
                    <a:pt x="474" y="56"/>
                  </a:lnTo>
                  <a:lnTo>
                    <a:pt x="420" y="116"/>
                  </a:lnTo>
                  <a:lnTo>
                    <a:pt x="336" y="210"/>
                  </a:lnTo>
                  <a:lnTo>
                    <a:pt x="242" y="318"/>
                  </a:lnTo>
                  <a:lnTo>
                    <a:pt x="170" y="402"/>
                  </a:lnTo>
                  <a:lnTo>
                    <a:pt x="166" y="402"/>
                  </a:lnTo>
                  <a:lnTo>
                    <a:pt x="268" y="280"/>
                  </a:lnTo>
                  <a:lnTo>
                    <a:pt x="382" y="152"/>
                  </a:lnTo>
                  <a:lnTo>
                    <a:pt x="476" y="48"/>
                  </a:lnTo>
                  <a:lnTo>
                    <a:pt x="518" y="0"/>
                  </a:lnTo>
                  <a:lnTo>
                    <a:pt x="468" y="44"/>
                  </a:lnTo>
                  <a:lnTo>
                    <a:pt x="428" y="88"/>
                  </a:lnTo>
                  <a:lnTo>
                    <a:pt x="340" y="184"/>
                  </a:lnTo>
                  <a:lnTo>
                    <a:pt x="234" y="304"/>
                  </a:lnTo>
                  <a:lnTo>
                    <a:pt x="138" y="416"/>
                  </a:lnTo>
                  <a:lnTo>
                    <a:pt x="144" y="416"/>
                  </a:lnTo>
                  <a:lnTo>
                    <a:pt x="148" y="416"/>
                  </a:lnTo>
                  <a:lnTo>
                    <a:pt x="154" y="416"/>
                  </a:lnTo>
                  <a:lnTo>
                    <a:pt x="158" y="416"/>
                  </a:lnTo>
                  <a:lnTo>
                    <a:pt x="230" y="412"/>
                  </a:lnTo>
                  <a:lnTo>
                    <a:pt x="284" y="414"/>
                  </a:lnTo>
                  <a:lnTo>
                    <a:pt x="322" y="414"/>
                  </a:lnTo>
                  <a:lnTo>
                    <a:pt x="338" y="416"/>
                  </a:lnTo>
                  <a:lnTo>
                    <a:pt x="340" y="416"/>
                  </a:lnTo>
                  <a:lnTo>
                    <a:pt x="336" y="442"/>
                  </a:lnTo>
                  <a:lnTo>
                    <a:pt x="326" y="498"/>
                  </a:lnTo>
                  <a:lnTo>
                    <a:pt x="318" y="536"/>
                  </a:lnTo>
                  <a:lnTo>
                    <a:pt x="308" y="580"/>
                  </a:lnTo>
                  <a:lnTo>
                    <a:pt x="294" y="628"/>
                  </a:lnTo>
                  <a:lnTo>
                    <a:pt x="278" y="678"/>
                  </a:lnTo>
                  <a:lnTo>
                    <a:pt x="260" y="734"/>
                  </a:lnTo>
                  <a:lnTo>
                    <a:pt x="236" y="790"/>
                  </a:lnTo>
                  <a:lnTo>
                    <a:pt x="208" y="848"/>
                  </a:lnTo>
                  <a:lnTo>
                    <a:pt x="178" y="906"/>
                  </a:lnTo>
                  <a:lnTo>
                    <a:pt x="142" y="964"/>
                  </a:lnTo>
                  <a:lnTo>
                    <a:pt x="122" y="992"/>
                  </a:lnTo>
                  <a:lnTo>
                    <a:pt x="100" y="1022"/>
                  </a:lnTo>
                  <a:lnTo>
                    <a:pt x="76" y="1050"/>
                  </a:lnTo>
                  <a:lnTo>
                    <a:pt x="52" y="1076"/>
                  </a:lnTo>
                  <a:lnTo>
                    <a:pt x="28" y="1104"/>
                  </a:lnTo>
                  <a:lnTo>
                    <a:pt x="0" y="1130"/>
                  </a:lnTo>
                  <a:lnTo>
                    <a:pt x="16" y="1176"/>
                  </a:lnTo>
                  <a:lnTo>
                    <a:pt x="24" y="1172"/>
                  </a:lnTo>
                  <a:lnTo>
                    <a:pt x="34" y="1166"/>
                  </a:lnTo>
                  <a:lnTo>
                    <a:pt x="44" y="1162"/>
                  </a:lnTo>
                  <a:lnTo>
                    <a:pt x="52" y="1158"/>
                  </a:lnTo>
                  <a:lnTo>
                    <a:pt x="80" y="1130"/>
                  </a:lnTo>
                  <a:lnTo>
                    <a:pt x="106" y="1100"/>
                  </a:lnTo>
                  <a:lnTo>
                    <a:pt x="130" y="1072"/>
                  </a:lnTo>
                  <a:lnTo>
                    <a:pt x="154" y="1040"/>
                  </a:lnTo>
                  <a:lnTo>
                    <a:pt x="176" y="1010"/>
                  </a:lnTo>
                  <a:lnTo>
                    <a:pt x="196" y="980"/>
                  </a:lnTo>
                  <a:lnTo>
                    <a:pt x="234" y="916"/>
                  </a:lnTo>
                  <a:lnTo>
                    <a:pt x="266" y="856"/>
                  </a:lnTo>
                  <a:lnTo>
                    <a:pt x="294" y="794"/>
                  </a:lnTo>
                  <a:lnTo>
                    <a:pt x="318" y="734"/>
                  </a:lnTo>
                  <a:lnTo>
                    <a:pt x="338" y="678"/>
                  </a:lnTo>
                  <a:lnTo>
                    <a:pt x="354" y="624"/>
                  </a:lnTo>
                  <a:lnTo>
                    <a:pt x="368" y="574"/>
                  </a:lnTo>
                  <a:lnTo>
                    <a:pt x="378" y="528"/>
                  </a:lnTo>
                  <a:lnTo>
                    <a:pt x="386" y="490"/>
                  </a:lnTo>
                  <a:lnTo>
                    <a:pt x="396" y="430"/>
                  </a:lnTo>
                  <a:lnTo>
                    <a:pt x="400" y="402"/>
                  </a:lnTo>
                  <a:lnTo>
                    <a:pt x="398" y="402"/>
                  </a:lnTo>
                  <a:lnTo>
                    <a:pt x="392" y="402"/>
                  </a:lnTo>
                  <a:lnTo>
                    <a:pt x="384" y="402"/>
                  </a:lnTo>
                  <a:lnTo>
                    <a:pt x="372" y="400"/>
                  </a:lnTo>
                  <a:lnTo>
                    <a:pt x="362" y="400"/>
                  </a:lnTo>
                  <a:lnTo>
                    <a:pt x="322" y="398"/>
                  </a:lnTo>
                  <a:lnTo>
                    <a:pt x="300" y="398"/>
                  </a:lnTo>
                  <a:lnTo>
                    <a:pt x="296" y="398"/>
                  </a:lnTo>
                  <a:lnTo>
                    <a:pt x="288" y="398"/>
                  </a:lnTo>
                  <a:lnTo>
                    <a:pt x="280" y="398"/>
                  </a:lnTo>
                  <a:lnTo>
                    <a:pt x="264" y="398"/>
                  </a:lnTo>
                  <a:lnTo>
                    <a:pt x="258" y="398"/>
                  </a:lnTo>
                  <a:lnTo>
                    <a:pt x="208" y="400"/>
                  </a:lnTo>
                  <a:lnTo>
                    <a:pt x="186" y="400"/>
                  </a:lnTo>
                  <a:lnTo>
                    <a:pt x="276" y="296"/>
                  </a:lnTo>
                  <a:lnTo>
                    <a:pt x="378" y="180"/>
                  </a:lnTo>
                  <a:lnTo>
                    <a:pt x="468" y="78"/>
                  </a:lnTo>
                  <a:lnTo>
                    <a:pt x="526" y="14"/>
                  </a:lnTo>
                  <a:lnTo>
                    <a:pt x="496" y="38"/>
                  </a:lnTo>
                  <a:lnTo>
                    <a:pt x="496" y="40"/>
                  </a:lnTo>
                  <a:close/>
                </a:path>
              </a:pathLst>
            </a:custGeom>
            <a:solidFill>
              <a:srgbClr val="660033"/>
            </a:solidFill>
            <a:ln>
              <a:noFill/>
            </a:ln>
          </p:spPr>
          <p:txBody>
            <a:bodyPr/>
            <a:lstStyle/>
            <a:p>
              <a:pPr lvl="0">
                <a:defRPr lang="ko-KR" altLang="en-US"/>
              </a:pPr>
              <a:endParaRPr lang="zh-CN" altLang="en-US"/>
            </a:p>
          </p:txBody>
        </p:sp>
        <p:sp>
          <p:nvSpPr>
            <p:cNvPr id="258" name="Freeform 42"/>
            <p:cNvSpPr/>
            <p:nvPr/>
          </p:nvSpPr>
          <p:spPr>
            <a:xfrm>
              <a:off x="1752" y="830"/>
              <a:ext cx="360" cy="402"/>
            </a:xfrm>
            <a:custGeom>
              <a:avLst/>
              <a:gdLst>
                <a:gd name="T0" fmla="*/ 356 w 360"/>
                <a:gd name="T1" fmla="*/ 8 h 402"/>
                <a:gd name="T2" fmla="*/ 356 w 360"/>
                <a:gd name="T3" fmla="*/ 8 h 402"/>
                <a:gd name="T4" fmla="*/ 354 w 360"/>
                <a:gd name="T5" fmla="*/ 4 h 402"/>
                <a:gd name="T6" fmla="*/ 354 w 360"/>
                <a:gd name="T7" fmla="*/ 4 h 402"/>
                <a:gd name="T8" fmla="*/ 354 w 360"/>
                <a:gd name="T9" fmla="*/ 2 h 402"/>
                <a:gd name="T10" fmla="*/ 352 w 360"/>
                <a:gd name="T11" fmla="*/ 0 h 402"/>
                <a:gd name="T12" fmla="*/ 352 w 360"/>
                <a:gd name="T13" fmla="*/ 0 h 402"/>
                <a:gd name="T14" fmla="*/ 310 w 360"/>
                <a:gd name="T15" fmla="*/ 48 h 402"/>
                <a:gd name="T16" fmla="*/ 310 w 360"/>
                <a:gd name="T17" fmla="*/ 48 h 402"/>
                <a:gd name="T18" fmla="*/ 216 w 360"/>
                <a:gd name="T19" fmla="*/ 152 h 402"/>
                <a:gd name="T20" fmla="*/ 216 w 360"/>
                <a:gd name="T21" fmla="*/ 152 h 402"/>
                <a:gd name="T22" fmla="*/ 102 w 360"/>
                <a:gd name="T23" fmla="*/ 280 h 402"/>
                <a:gd name="T24" fmla="*/ 102 w 360"/>
                <a:gd name="T25" fmla="*/ 280 h 402"/>
                <a:gd name="T26" fmla="*/ 0 w 360"/>
                <a:gd name="T27" fmla="*/ 402 h 402"/>
                <a:gd name="T28" fmla="*/ 0 w 360"/>
                <a:gd name="T29" fmla="*/ 402 h 402"/>
                <a:gd name="T30" fmla="*/ 4 w 360"/>
                <a:gd name="T31" fmla="*/ 402 h 402"/>
                <a:gd name="T32" fmla="*/ 4 w 360"/>
                <a:gd name="T33" fmla="*/ 402 h 402"/>
                <a:gd name="T34" fmla="*/ 10 w 360"/>
                <a:gd name="T35" fmla="*/ 400 h 402"/>
                <a:gd name="T36" fmla="*/ 10 w 360"/>
                <a:gd name="T37" fmla="*/ 400 h 402"/>
                <a:gd name="T38" fmla="*/ 16 w 360"/>
                <a:gd name="T39" fmla="*/ 400 h 402"/>
                <a:gd name="T40" fmla="*/ 16 w 360"/>
                <a:gd name="T41" fmla="*/ 400 h 402"/>
                <a:gd name="T42" fmla="*/ 20 w 360"/>
                <a:gd name="T43" fmla="*/ 400 h 402"/>
                <a:gd name="T44" fmla="*/ 20 w 360"/>
                <a:gd name="T45" fmla="*/ 400 h 402"/>
                <a:gd name="T46" fmla="*/ 110 w 360"/>
                <a:gd name="T47" fmla="*/ 296 h 402"/>
                <a:gd name="T48" fmla="*/ 110 w 360"/>
                <a:gd name="T49" fmla="*/ 296 h 402"/>
                <a:gd name="T50" fmla="*/ 212 w 360"/>
                <a:gd name="T51" fmla="*/ 180 h 402"/>
                <a:gd name="T52" fmla="*/ 212 w 360"/>
                <a:gd name="T53" fmla="*/ 180 h 402"/>
                <a:gd name="T54" fmla="*/ 302 w 360"/>
                <a:gd name="T55" fmla="*/ 78 h 402"/>
                <a:gd name="T56" fmla="*/ 302 w 360"/>
                <a:gd name="T57" fmla="*/ 78 h 402"/>
                <a:gd name="T58" fmla="*/ 360 w 360"/>
                <a:gd name="T59" fmla="*/ 14 h 402"/>
                <a:gd name="T60" fmla="*/ 360 w 360"/>
                <a:gd name="T61" fmla="*/ 14 h 402"/>
                <a:gd name="T62" fmla="*/ 356 w 360"/>
                <a:gd name="T63" fmla="*/ 8 h 40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60"/>
                <a:gd name="T97" fmla="*/ 0 h 402"/>
                <a:gd name="T98" fmla="*/ 360 w 360"/>
                <a:gd name="T99" fmla="*/ 402 h 402"/>
              </a:gdLst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60" h="402">
                  <a:moveTo>
                    <a:pt x="356" y="8"/>
                  </a:moveTo>
                  <a:lnTo>
                    <a:pt x="356" y="8"/>
                  </a:lnTo>
                  <a:lnTo>
                    <a:pt x="354" y="4"/>
                  </a:lnTo>
                  <a:lnTo>
                    <a:pt x="354" y="2"/>
                  </a:lnTo>
                  <a:lnTo>
                    <a:pt x="352" y="0"/>
                  </a:lnTo>
                  <a:lnTo>
                    <a:pt x="310" y="48"/>
                  </a:lnTo>
                  <a:lnTo>
                    <a:pt x="216" y="152"/>
                  </a:lnTo>
                  <a:lnTo>
                    <a:pt x="102" y="280"/>
                  </a:lnTo>
                  <a:lnTo>
                    <a:pt x="0" y="402"/>
                  </a:lnTo>
                  <a:lnTo>
                    <a:pt x="4" y="402"/>
                  </a:lnTo>
                  <a:lnTo>
                    <a:pt x="10" y="400"/>
                  </a:lnTo>
                  <a:lnTo>
                    <a:pt x="16" y="400"/>
                  </a:lnTo>
                  <a:lnTo>
                    <a:pt x="20" y="400"/>
                  </a:lnTo>
                  <a:lnTo>
                    <a:pt x="110" y="296"/>
                  </a:lnTo>
                  <a:lnTo>
                    <a:pt x="212" y="180"/>
                  </a:lnTo>
                  <a:lnTo>
                    <a:pt x="302" y="78"/>
                  </a:lnTo>
                  <a:lnTo>
                    <a:pt x="360" y="14"/>
                  </a:lnTo>
                  <a:lnTo>
                    <a:pt x="356" y="8"/>
                  </a:lnTo>
                  <a:close/>
                </a:path>
              </a:pathLst>
            </a:custGeom>
            <a:solidFill>
              <a:srgbClr val="660033"/>
            </a:solidFill>
            <a:ln>
              <a:noFill/>
            </a:ln>
          </p:spPr>
          <p:txBody>
            <a:bodyPr/>
            <a:lstStyle/>
            <a:p>
              <a:pPr lvl="0">
                <a:defRPr lang="ko-KR" altLang="en-US"/>
              </a:pPr>
              <a:endParaRPr lang="zh-CN" altLang="en-US"/>
            </a:p>
          </p:txBody>
        </p:sp>
        <p:sp>
          <p:nvSpPr>
            <p:cNvPr id="259" name="Freeform 44"/>
            <p:cNvSpPr/>
            <p:nvPr/>
          </p:nvSpPr>
          <p:spPr>
            <a:xfrm>
              <a:off x="1602" y="1229"/>
              <a:ext cx="384" cy="776"/>
            </a:xfrm>
            <a:custGeom>
              <a:avLst/>
              <a:gdLst>
                <a:gd name="T0" fmla="*/ 376 w 384"/>
                <a:gd name="T1" fmla="*/ 2 h 776"/>
                <a:gd name="T2" fmla="*/ 368 w 384"/>
                <a:gd name="T3" fmla="*/ 2 h 776"/>
                <a:gd name="T4" fmla="*/ 356 w 384"/>
                <a:gd name="T5" fmla="*/ 0 h 776"/>
                <a:gd name="T6" fmla="*/ 358 w 384"/>
                <a:gd name="T7" fmla="*/ 2 h 776"/>
                <a:gd name="T8" fmla="*/ 364 w 384"/>
                <a:gd name="T9" fmla="*/ 2 h 776"/>
                <a:gd name="T10" fmla="*/ 366 w 384"/>
                <a:gd name="T11" fmla="*/ 2 h 776"/>
                <a:gd name="T12" fmla="*/ 352 w 384"/>
                <a:gd name="T13" fmla="*/ 92 h 776"/>
                <a:gd name="T14" fmla="*/ 342 w 384"/>
                <a:gd name="T15" fmla="*/ 132 h 776"/>
                <a:gd name="T16" fmla="*/ 318 w 384"/>
                <a:gd name="T17" fmla="*/ 230 h 776"/>
                <a:gd name="T18" fmla="*/ 300 w 384"/>
                <a:gd name="T19" fmla="*/ 286 h 776"/>
                <a:gd name="T20" fmla="*/ 254 w 384"/>
                <a:gd name="T21" fmla="*/ 406 h 776"/>
                <a:gd name="T22" fmla="*/ 192 w 384"/>
                <a:gd name="T23" fmla="*/ 530 h 776"/>
                <a:gd name="T24" fmla="*/ 172 w 384"/>
                <a:gd name="T25" fmla="*/ 562 h 776"/>
                <a:gd name="T26" fmla="*/ 130 w 384"/>
                <a:gd name="T27" fmla="*/ 626 h 776"/>
                <a:gd name="T28" fmla="*/ 82 w 384"/>
                <a:gd name="T29" fmla="*/ 688 h 776"/>
                <a:gd name="T30" fmla="*/ 28 w 384"/>
                <a:gd name="T31" fmla="*/ 746 h 776"/>
                <a:gd name="T32" fmla="*/ 0 w 384"/>
                <a:gd name="T33" fmla="*/ 776 h 776"/>
                <a:gd name="T34" fmla="*/ 8 w 384"/>
                <a:gd name="T35" fmla="*/ 772 h 776"/>
                <a:gd name="T36" fmla="*/ 18 w 384"/>
                <a:gd name="T37" fmla="*/ 766 h 776"/>
                <a:gd name="T38" fmla="*/ 28 w 384"/>
                <a:gd name="T39" fmla="*/ 762 h 776"/>
                <a:gd name="T40" fmla="*/ 36 w 384"/>
                <a:gd name="T41" fmla="*/ 758 h 776"/>
                <a:gd name="T42" fmla="*/ 90 w 384"/>
                <a:gd name="T43" fmla="*/ 700 h 776"/>
                <a:gd name="T44" fmla="*/ 138 w 384"/>
                <a:gd name="T45" fmla="*/ 640 h 776"/>
                <a:gd name="T46" fmla="*/ 180 w 384"/>
                <a:gd name="T47" fmla="*/ 580 h 776"/>
                <a:gd name="T48" fmla="*/ 218 w 384"/>
                <a:gd name="T49" fmla="*/ 516 h 776"/>
                <a:gd name="T50" fmla="*/ 278 w 384"/>
                <a:gd name="T51" fmla="*/ 394 h 776"/>
                <a:gd name="T52" fmla="*/ 322 w 384"/>
                <a:gd name="T53" fmla="*/ 278 h 776"/>
                <a:gd name="T54" fmla="*/ 338 w 384"/>
                <a:gd name="T55" fmla="*/ 224 h 776"/>
                <a:gd name="T56" fmla="*/ 362 w 384"/>
                <a:gd name="T57" fmla="*/ 128 h 776"/>
                <a:gd name="T58" fmla="*/ 370 w 384"/>
                <a:gd name="T59" fmla="*/ 90 h 776"/>
                <a:gd name="T60" fmla="*/ 384 w 384"/>
                <a:gd name="T61" fmla="*/ 2 h 776"/>
                <a:gd name="T62" fmla="*/ 382 w 384"/>
                <a:gd name="T63" fmla="*/ 2 h 776"/>
                <a:gd name="T64" fmla="*/ 376 w 384"/>
                <a:gd name="T65" fmla="*/ 2 h 77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84"/>
                <a:gd name="T100" fmla="*/ 0 h 776"/>
                <a:gd name="T101" fmla="*/ 384 w 384"/>
                <a:gd name="T102" fmla="*/ 776 h 776"/>
              </a:gdLst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84" h="776">
                  <a:moveTo>
                    <a:pt x="376" y="2"/>
                  </a:moveTo>
                  <a:lnTo>
                    <a:pt x="376" y="2"/>
                  </a:lnTo>
                  <a:lnTo>
                    <a:pt x="368" y="2"/>
                  </a:lnTo>
                  <a:lnTo>
                    <a:pt x="356" y="0"/>
                  </a:lnTo>
                  <a:lnTo>
                    <a:pt x="358" y="2"/>
                  </a:lnTo>
                  <a:lnTo>
                    <a:pt x="362" y="2"/>
                  </a:lnTo>
                  <a:lnTo>
                    <a:pt x="364" y="2"/>
                  </a:lnTo>
                  <a:lnTo>
                    <a:pt x="366" y="2"/>
                  </a:lnTo>
                  <a:lnTo>
                    <a:pt x="362" y="30"/>
                  </a:lnTo>
                  <a:lnTo>
                    <a:pt x="352" y="92"/>
                  </a:lnTo>
                  <a:lnTo>
                    <a:pt x="342" y="132"/>
                  </a:lnTo>
                  <a:lnTo>
                    <a:pt x="332" y="178"/>
                  </a:lnTo>
                  <a:lnTo>
                    <a:pt x="318" y="230"/>
                  </a:lnTo>
                  <a:lnTo>
                    <a:pt x="300" y="286"/>
                  </a:lnTo>
                  <a:lnTo>
                    <a:pt x="280" y="344"/>
                  </a:lnTo>
                  <a:lnTo>
                    <a:pt x="254" y="406"/>
                  </a:lnTo>
                  <a:lnTo>
                    <a:pt x="224" y="468"/>
                  </a:lnTo>
                  <a:lnTo>
                    <a:pt x="192" y="530"/>
                  </a:lnTo>
                  <a:lnTo>
                    <a:pt x="172" y="562"/>
                  </a:lnTo>
                  <a:lnTo>
                    <a:pt x="152" y="594"/>
                  </a:lnTo>
                  <a:lnTo>
                    <a:pt x="130" y="626"/>
                  </a:lnTo>
                  <a:lnTo>
                    <a:pt x="108" y="656"/>
                  </a:lnTo>
                  <a:lnTo>
                    <a:pt x="82" y="688"/>
                  </a:lnTo>
                  <a:lnTo>
                    <a:pt x="56" y="718"/>
                  </a:lnTo>
                  <a:lnTo>
                    <a:pt x="28" y="746"/>
                  </a:lnTo>
                  <a:lnTo>
                    <a:pt x="0" y="776"/>
                  </a:lnTo>
                  <a:lnTo>
                    <a:pt x="8" y="772"/>
                  </a:lnTo>
                  <a:lnTo>
                    <a:pt x="18" y="766"/>
                  </a:lnTo>
                  <a:lnTo>
                    <a:pt x="28" y="762"/>
                  </a:lnTo>
                  <a:lnTo>
                    <a:pt x="36" y="758"/>
                  </a:lnTo>
                  <a:lnTo>
                    <a:pt x="64" y="730"/>
                  </a:lnTo>
                  <a:lnTo>
                    <a:pt x="90" y="700"/>
                  </a:lnTo>
                  <a:lnTo>
                    <a:pt x="114" y="672"/>
                  </a:lnTo>
                  <a:lnTo>
                    <a:pt x="138" y="640"/>
                  </a:lnTo>
                  <a:lnTo>
                    <a:pt x="160" y="610"/>
                  </a:lnTo>
                  <a:lnTo>
                    <a:pt x="180" y="580"/>
                  </a:lnTo>
                  <a:lnTo>
                    <a:pt x="218" y="516"/>
                  </a:lnTo>
                  <a:lnTo>
                    <a:pt x="250" y="456"/>
                  </a:lnTo>
                  <a:lnTo>
                    <a:pt x="278" y="394"/>
                  </a:lnTo>
                  <a:lnTo>
                    <a:pt x="302" y="334"/>
                  </a:lnTo>
                  <a:lnTo>
                    <a:pt x="322" y="278"/>
                  </a:lnTo>
                  <a:lnTo>
                    <a:pt x="338" y="224"/>
                  </a:lnTo>
                  <a:lnTo>
                    <a:pt x="352" y="174"/>
                  </a:lnTo>
                  <a:lnTo>
                    <a:pt x="362" y="128"/>
                  </a:lnTo>
                  <a:lnTo>
                    <a:pt x="370" y="90"/>
                  </a:lnTo>
                  <a:lnTo>
                    <a:pt x="380" y="30"/>
                  </a:lnTo>
                  <a:lnTo>
                    <a:pt x="384" y="2"/>
                  </a:lnTo>
                  <a:lnTo>
                    <a:pt x="382" y="2"/>
                  </a:lnTo>
                  <a:lnTo>
                    <a:pt x="376" y="2"/>
                  </a:lnTo>
                  <a:close/>
                </a:path>
              </a:pathLst>
            </a:custGeom>
            <a:solidFill>
              <a:srgbClr val="cc0078"/>
            </a:solidFill>
            <a:ln>
              <a:noFill/>
            </a:ln>
          </p:spPr>
          <p:txBody>
            <a:bodyPr/>
            <a:lstStyle/>
            <a:p>
              <a:pPr lvl="0">
                <a:defRPr lang="ko-KR" altLang="en-US"/>
              </a:pPr>
              <a:endParaRPr lang="zh-CN" altLang="en-US"/>
            </a:p>
          </p:txBody>
        </p:sp>
        <p:sp>
          <p:nvSpPr>
            <p:cNvPr id="260" name="Freeform 47"/>
            <p:cNvSpPr/>
            <p:nvPr/>
          </p:nvSpPr>
          <p:spPr>
            <a:xfrm>
              <a:off x="1604" y="829"/>
              <a:ext cx="734" cy="1176"/>
            </a:xfrm>
            <a:custGeom>
              <a:avLst/>
              <a:gdLst>
                <a:gd name="T0" fmla="*/ 734 w 734"/>
                <a:gd name="T1" fmla="*/ 536 h 1176"/>
                <a:gd name="T2" fmla="*/ 710 w 734"/>
                <a:gd name="T3" fmla="*/ 520 h 1176"/>
                <a:gd name="T4" fmla="*/ 684 w 734"/>
                <a:gd name="T5" fmla="*/ 506 h 1176"/>
                <a:gd name="T6" fmla="*/ 660 w 734"/>
                <a:gd name="T7" fmla="*/ 494 h 1176"/>
                <a:gd name="T8" fmla="*/ 638 w 734"/>
                <a:gd name="T9" fmla="*/ 482 h 1176"/>
                <a:gd name="T10" fmla="*/ 608 w 734"/>
                <a:gd name="T11" fmla="*/ 470 h 1176"/>
                <a:gd name="T12" fmla="*/ 584 w 734"/>
                <a:gd name="T13" fmla="*/ 462 h 1176"/>
                <a:gd name="T14" fmla="*/ 570 w 734"/>
                <a:gd name="T15" fmla="*/ 456 h 1176"/>
                <a:gd name="T16" fmla="*/ 564 w 734"/>
                <a:gd name="T17" fmla="*/ 456 h 1176"/>
                <a:gd name="T18" fmla="*/ 534 w 734"/>
                <a:gd name="T19" fmla="*/ 552 h 1176"/>
                <a:gd name="T20" fmla="*/ 518 w 734"/>
                <a:gd name="T21" fmla="*/ 594 h 1176"/>
                <a:gd name="T22" fmla="*/ 474 w 734"/>
                <a:gd name="T23" fmla="*/ 696 h 1176"/>
                <a:gd name="T24" fmla="*/ 446 w 734"/>
                <a:gd name="T25" fmla="*/ 750 h 1176"/>
                <a:gd name="T26" fmla="*/ 374 w 734"/>
                <a:gd name="T27" fmla="*/ 868 h 1176"/>
                <a:gd name="T28" fmla="*/ 328 w 734"/>
                <a:gd name="T29" fmla="*/ 926 h 1176"/>
                <a:gd name="T30" fmla="*/ 278 w 734"/>
                <a:gd name="T31" fmla="*/ 982 h 1176"/>
                <a:gd name="T32" fmla="*/ 250 w 734"/>
                <a:gd name="T33" fmla="*/ 1012 h 1176"/>
                <a:gd name="T34" fmla="*/ 188 w 734"/>
                <a:gd name="T35" fmla="*/ 1064 h 1176"/>
                <a:gd name="T36" fmla="*/ 118 w 734"/>
                <a:gd name="T37" fmla="*/ 1114 h 1176"/>
                <a:gd name="T38" fmla="*/ 40 w 734"/>
                <a:gd name="T39" fmla="*/ 1158 h 1176"/>
                <a:gd name="T40" fmla="*/ 0 w 734"/>
                <a:gd name="T41" fmla="*/ 1176 h 1176"/>
                <a:gd name="T42" fmla="*/ 8 w 734"/>
                <a:gd name="T43" fmla="*/ 1172 h 1176"/>
                <a:gd name="T44" fmla="*/ 18 w 734"/>
                <a:gd name="T45" fmla="*/ 1168 h 1176"/>
                <a:gd name="T46" fmla="*/ 28 w 734"/>
                <a:gd name="T47" fmla="*/ 1164 h 1176"/>
                <a:gd name="T48" fmla="*/ 36 w 734"/>
                <a:gd name="T49" fmla="*/ 1160 h 1176"/>
                <a:gd name="T50" fmla="*/ 90 w 734"/>
                <a:gd name="T51" fmla="*/ 1102 h 1176"/>
                <a:gd name="T52" fmla="*/ 138 w 734"/>
                <a:gd name="T53" fmla="*/ 1042 h 1176"/>
                <a:gd name="T54" fmla="*/ 180 w 734"/>
                <a:gd name="T55" fmla="*/ 980 h 1176"/>
                <a:gd name="T56" fmla="*/ 218 w 734"/>
                <a:gd name="T57" fmla="*/ 918 h 1176"/>
                <a:gd name="T58" fmla="*/ 276 w 734"/>
                <a:gd name="T59" fmla="*/ 794 h 1176"/>
                <a:gd name="T60" fmla="*/ 320 w 734"/>
                <a:gd name="T61" fmla="*/ 678 h 1176"/>
                <a:gd name="T62" fmla="*/ 336 w 734"/>
                <a:gd name="T63" fmla="*/ 624 h 1176"/>
                <a:gd name="T64" fmla="*/ 360 w 734"/>
                <a:gd name="T65" fmla="*/ 528 h 1176"/>
                <a:gd name="T66" fmla="*/ 368 w 734"/>
                <a:gd name="T67" fmla="*/ 490 h 1176"/>
                <a:gd name="T68" fmla="*/ 382 w 734"/>
                <a:gd name="T69" fmla="*/ 402 h 1176"/>
                <a:gd name="T70" fmla="*/ 380 w 734"/>
                <a:gd name="T71" fmla="*/ 402 h 1176"/>
                <a:gd name="T72" fmla="*/ 374 w 734"/>
                <a:gd name="T73" fmla="*/ 402 h 1176"/>
                <a:gd name="T74" fmla="*/ 366 w 734"/>
                <a:gd name="T75" fmla="*/ 402 h 1176"/>
                <a:gd name="T76" fmla="*/ 354 w 734"/>
                <a:gd name="T77" fmla="*/ 400 h 1176"/>
                <a:gd name="T78" fmla="*/ 356 w 734"/>
                <a:gd name="T79" fmla="*/ 402 h 1176"/>
                <a:gd name="T80" fmla="*/ 358 w 734"/>
                <a:gd name="T81" fmla="*/ 402 h 1176"/>
                <a:gd name="T82" fmla="*/ 362 w 734"/>
                <a:gd name="T83" fmla="*/ 402 h 1176"/>
                <a:gd name="T84" fmla="*/ 344 w 734"/>
                <a:gd name="T85" fmla="*/ 400 h 1176"/>
                <a:gd name="T86" fmla="*/ 304 w 734"/>
                <a:gd name="T87" fmla="*/ 398 h 1176"/>
                <a:gd name="T88" fmla="*/ 246 w 734"/>
                <a:gd name="T89" fmla="*/ 398 h 1176"/>
                <a:gd name="T90" fmla="*/ 168 w 734"/>
                <a:gd name="T91" fmla="*/ 402 h 1176"/>
                <a:gd name="T92" fmla="*/ 258 w 734"/>
                <a:gd name="T93" fmla="*/ 296 h 1176"/>
                <a:gd name="T94" fmla="*/ 358 w 734"/>
                <a:gd name="T95" fmla="*/ 180 h 1176"/>
                <a:gd name="T96" fmla="*/ 448 w 734"/>
                <a:gd name="T97" fmla="*/ 78 h 1176"/>
                <a:gd name="T98" fmla="*/ 506 w 734"/>
                <a:gd name="T99" fmla="*/ 14 h 1176"/>
                <a:gd name="T100" fmla="*/ 502 w 734"/>
                <a:gd name="T101" fmla="*/ 8 h 1176"/>
                <a:gd name="T102" fmla="*/ 500 w 734"/>
                <a:gd name="T103" fmla="*/ 4 h 1176"/>
                <a:gd name="T104" fmla="*/ 500 w 734"/>
                <a:gd name="T105" fmla="*/ 0 h 1176"/>
                <a:gd name="T106" fmla="*/ 498 w 734"/>
                <a:gd name="T107" fmla="*/ 0 h 1176"/>
                <a:gd name="T108" fmla="*/ 536 w 734"/>
                <a:gd name="T109" fmla="*/ 78 h 1176"/>
                <a:gd name="T110" fmla="*/ 610 w 734"/>
                <a:gd name="T111" fmla="*/ 236 h 1176"/>
                <a:gd name="T112" fmla="*/ 686 w 734"/>
                <a:gd name="T113" fmla="*/ 408 h 1176"/>
                <a:gd name="T114" fmla="*/ 716 w 734"/>
                <a:gd name="T115" fmla="*/ 480 h 1176"/>
                <a:gd name="T116" fmla="*/ 734 w 734"/>
                <a:gd name="T117" fmla="*/ 536 h 117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734"/>
                <a:gd name="T178" fmla="*/ 0 h 1176"/>
                <a:gd name="T179" fmla="*/ 734 w 734"/>
                <a:gd name="T180" fmla="*/ 1176 h 1176"/>
              </a:gdLst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734" h="1176">
                  <a:moveTo>
                    <a:pt x="734" y="536"/>
                  </a:moveTo>
                  <a:lnTo>
                    <a:pt x="734" y="536"/>
                  </a:lnTo>
                  <a:lnTo>
                    <a:pt x="710" y="520"/>
                  </a:lnTo>
                  <a:lnTo>
                    <a:pt x="684" y="506"/>
                  </a:lnTo>
                  <a:lnTo>
                    <a:pt x="660" y="494"/>
                  </a:lnTo>
                  <a:lnTo>
                    <a:pt x="638" y="482"/>
                  </a:lnTo>
                  <a:lnTo>
                    <a:pt x="608" y="470"/>
                  </a:lnTo>
                  <a:lnTo>
                    <a:pt x="584" y="462"/>
                  </a:lnTo>
                  <a:lnTo>
                    <a:pt x="570" y="456"/>
                  </a:lnTo>
                  <a:lnTo>
                    <a:pt x="564" y="456"/>
                  </a:lnTo>
                  <a:lnTo>
                    <a:pt x="556" y="486"/>
                  </a:lnTo>
                  <a:lnTo>
                    <a:pt x="534" y="552"/>
                  </a:lnTo>
                  <a:lnTo>
                    <a:pt x="518" y="594"/>
                  </a:lnTo>
                  <a:lnTo>
                    <a:pt x="500" y="642"/>
                  </a:lnTo>
                  <a:lnTo>
                    <a:pt x="474" y="696"/>
                  </a:lnTo>
                  <a:lnTo>
                    <a:pt x="446" y="750"/>
                  </a:lnTo>
                  <a:lnTo>
                    <a:pt x="412" y="808"/>
                  </a:lnTo>
                  <a:lnTo>
                    <a:pt x="374" y="868"/>
                  </a:lnTo>
                  <a:lnTo>
                    <a:pt x="352" y="896"/>
                  </a:lnTo>
                  <a:lnTo>
                    <a:pt x="328" y="926"/>
                  </a:lnTo>
                  <a:lnTo>
                    <a:pt x="304" y="954"/>
                  </a:lnTo>
                  <a:lnTo>
                    <a:pt x="278" y="982"/>
                  </a:lnTo>
                  <a:lnTo>
                    <a:pt x="250" y="1012"/>
                  </a:lnTo>
                  <a:lnTo>
                    <a:pt x="220" y="1038"/>
                  </a:lnTo>
                  <a:lnTo>
                    <a:pt x="188" y="1064"/>
                  </a:lnTo>
                  <a:lnTo>
                    <a:pt x="154" y="1090"/>
                  </a:lnTo>
                  <a:lnTo>
                    <a:pt x="118" y="1114"/>
                  </a:lnTo>
                  <a:lnTo>
                    <a:pt x="80" y="1136"/>
                  </a:lnTo>
                  <a:lnTo>
                    <a:pt x="40" y="1158"/>
                  </a:lnTo>
                  <a:lnTo>
                    <a:pt x="0" y="1176"/>
                  </a:lnTo>
                  <a:lnTo>
                    <a:pt x="8" y="1172"/>
                  </a:lnTo>
                  <a:lnTo>
                    <a:pt x="18" y="1168"/>
                  </a:lnTo>
                  <a:lnTo>
                    <a:pt x="28" y="1164"/>
                  </a:lnTo>
                  <a:lnTo>
                    <a:pt x="36" y="1160"/>
                  </a:lnTo>
                  <a:lnTo>
                    <a:pt x="64" y="1130"/>
                  </a:lnTo>
                  <a:lnTo>
                    <a:pt x="90" y="1102"/>
                  </a:lnTo>
                  <a:lnTo>
                    <a:pt x="114" y="1072"/>
                  </a:lnTo>
                  <a:lnTo>
                    <a:pt x="138" y="1042"/>
                  </a:lnTo>
                  <a:lnTo>
                    <a:pt x="160" y="1010"/>
                  </a:lnTo>
                  <a:lnTo>
                    <a:pt x="180" y="980"/>
                  </a:lnTo>
                  <a:lnTo>
                    <a:pt x="218" y="918"/>
                  </a:lnTo>
                  <a:lnTo>
                    <a:pt x="250" y="856"/>
                  </a:lnTo>
                  <a:lnTo>
                    <a:pt x="276" y="794"/>
                  </a:lnTo>
                  <a:lnTo>
                    <a:pt x="300" y="736"/>
                  </a:lnTo>
                  <a:lnTo>
                    <a:pt x="320" y="678"/>
                  </a:lnTo>
                  <a:lnTo>
                    <a:pt x="336" y="624"/>
                  </a:lnTo>
                  <a:lnTo>
                    <a:pt x="350" y="574"/>
                  </a:lnTo>
                  <a:lnTo>
                    <a:pt x="360" y="528"/>
                  </a:lnTo>
                  <a:lnTo>
                    <a:pt x="368" y="490"/>
                  </a:lnTo>
                  <a:lnTo>
                    <a:pt x="378" y="430"/>
                  </a:lnTo>
                  <a:lnTo>
                    <a:pt x="382" y="402"/>
                  </a:lnTo>
                  <a:lnTo>
                    <a:pt x="380" y="402"/>
                  </a:lnTo>
                  <a:lnTo>
                    <a:pt x="374" y="402"/>
                  </a:lnTo>
                  <a:lnTo>
                    <a:pt x="366" y="402"/>
                  </a:lnTo>
                  <a:lnTo>
                    <a:pt x="354" y="400"/>
                  </a:lnTo>
                  <a:lnTo>
                    <a:pt x="356" y="402"/>
                  </a:lnTo>
                  <a:lnTo>
                    <a:pt x="358" y="402"/>
                  </a:lnTo>
                  <a:lnTo>
                    <a:pt x="360" y="402"/>
                  </a:lnTo>
                  <a:lnTo>
                    <a:pt x="362" y="402"/>
                  </a:lnTo>
                  <a:lnTo>
                    <a:pt x="344" y="400"/>
                  </a:lnTo>
                  <a:lnTo>
                    <a:pt x="304" y="398"/>
                  </a:lnTo>
                  <a:lnTo>
                    <a:pt x="246" y="398"/>
                  </a:lnTo>
                  <a:lnTo>
                    <a:pt x="168" y="402"/>
                  </a:lnTo>
                  <a:lnTo>
                    <a:pt x="258" y="296"/>
                  </a:lnTo>
                  <a:lnTo>
                    <a:pt x="358" y="180"/>
                  </a:lnTo>
                  <a:lnTo>
                    <a:pt x="448" y="78"/>
                  </a:lnTo>
                  <a:lnTo>
                    <a:pt x="506" y="14"/>
                  </a:lnTo>
                  <a:lnTo>
                    <a:pt x="502" y="8"/>
                  </a:lnTo>
                  <a:lnTo>
                    <a:pt x="500" y="4"/>
                  </a:lnTo>
                  <a:lnTo>
                    <a:pt x="500" y="0"/>
                  </a:lnTo>
                  <a:lnTo>
                    <a:pt x="498" y="0"/>
                  </a:lnTo>
                  <a:lnTo>
                    <a:pt x="536" y="78"/>
                  </a:lnTo>
                  <a:lnTo>
                    <a:pt x="610" y="236"/>
                  </a:lnTo>
                  <a:lnTo>
                    <a:pt x="650" y="324"/>
                  </a:lnTo>
                  <a:lnTo>
                    <a:pt x="686" y="408"/>
                  </a:lnTo>
                  <a:lnTo>
                    <a:pt x="716" y="480"/>
                  </a:lnTo>
                  <a:lnTo>
                    <a:pt x="726" y="512"/>
                  </a:lnTo>
                  <a:lnTo>
                    <a:pt x="734" y="536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/>
            <a:lstStyle/>
            <a:p>
              <a:pPr lvl="0">
                <a:defRPr lang="ko-KR" altLang="en-US"/>
              </a:pPr>
              <a:endParaRPr lang="zh-CN" altLang="en-US"/>
            </a:p>
          </p:txBody>
        </p:sp>
      </p:grpSp>
      <p:pic>
        <p:nvPicPr>
          <p:cNvPr id="262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19922816">
            <a:off x="3293445" y="5895667"/>
            <a:ext cx="2423256" cy="274123"/>
          </a:xfrm>
          <a:prstGeom prst="rect">
            <a:avLst/>
          </a:prstGeom>
        </p:spPr>
      </p:pic>
      <p:grpSp>
        <p:nvGrpSpPr>
          <p:cNvPr id="263" name="Group 78"/>
          <p:cNvGrpSpPr/>
          <p:nvPr/>
        </p:nvGrpSpPr>
        <p:grpSpPr>
          <a:xfrm rot="18691838">
            <a:off x="5655208" y="4984976"/>
            <a:ext cx="881583" cy="837234"/>
            <a:chOff x="1586" y="829"/>
            <a:chExt cx="752" cy="1177"/>
          </a:xfrm>
        </p:grpSpPr>
        <p:pic>
          <p:nvPicPr>
            <p:cNvPr id="264" name="Picture 38"/>
            <p:cNvPicPr>
              <a:picLocks noChangeAspect="1" noChangeArrowheads="1"/>
            </p:cNvPicPr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1746" y="1222"/>
              <a:ext cx="18" cy="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" name="Freeform 39"/>
            <p:cNvSpPr/>
            <p:nvPr/>
          </p:nvSpPr>
          <p:spPr>
            <a:xfrm>
              <a:off x="2112" y="1286"/>
              <a:ext cx="226" cy="86"/>
            </a:xfrm>
            <a:custGeom>
              <a:avLst/>
              <a:gdLst>
                <a:gd name="T0" fmla="*/ 202 w 226"/>
                <a:gd name="T1" fmla="*/ 66 h 86"/>
                <a:gd name="T2" fmla="*/ 202 w 226"/>
                <a:gd name="T3" fmla="*/ 66 h 86"/>
                <a:gd name="T4" fmla="*/ 176 w 226"/>
                <a:gd name="T5" fmla="*/ 50 h 86"/>
                <a:gd name="T6" fmla="*/ 176 w 226"/>
                <a:gd name="T7" fmla="*/ 50 h 86"/>
                <a:gd name="T8" fmla="*/ 152 w 226"/>
                <a:gd name="T9" fmla="*/ 38 h 86"/>
                <a:gd name="T10" fmla="*/ 152 w 226"/>
                <a:gd name="T11" fmla="*/ 38 h 86"/>
                <a:gd name="T12" fmla="*/ 130 w 226"/>
                <a:gd name="T13" fmla="*/ 28 h 86"/>
                <a:gd name="T14" fmla="*/ 130 w 226"/>
                <a:gd name="T15" fmla="*/ 28 h 86"/>
                <a:gd name="T16" fmla="*/ 100 w 226"/>
                <a:gd name="T17" fmla="*/ 16 h 86"/>
                <a:gd name="T18" fmla="*/ 100 w 226"/>
                <a:gd name="T19" fmla="*/ 16 h 86"/>
                <a:gd name="T20" fmla="*/ 78 w 226"/>
                <a:gd name="T21" fmla="*/ 6 h 86"/>
                <a:gd name="T22" fmla="*/ 78 w 226"/>
                <a:gd name="T23" fmla="*/ 6 h 86"/>
                <a:gd name="T24" fmla="*/ 62 w 226"/>
                <a:gd name="T25" fmla="*/ 2 h 86"/>
                <a:gd name="T26" fmla="*/ 62 w 226"/>
                <a:gd name="T27" fmla="*/ 2 h 86"/>
                <a:gd name="T28" fmla="*/ 56 w 226"/>
                <a:gd name="T29" fmla="*/ 0 h 86"/>
                <a:gd name="T30" fmla="*/ 0 w 226"/>
                <a:gd name="T31" fmla="*/ 10 h 86"/>
                <a:gd name="T32" fmla="*/ 0 w 226"/>
                <a:gd name="T33" fmla="*/ 10 h 86"/>
                <a:gd name="T34" fmla="*/ 6 w 226"/>
                <a:gd name="T35" fmla="*/ 12 h 86"/>
                <a:gd name="T36" fmla="*/ 6 w 226"/>
                <a:gd name="T37" fmla="*/ 12 h 86"/>
                <a:gd name="T38" fmla="*/ 20 w 226"/>
                <a:gd name="T39" fmla="*/ 16 h 86"/>
                <a:gd name="T40" fmla="*/ 20 w 226"/>
                <a:gd name="T41" fmla="*/ 16 h 86"/>
                <a:gd name="T42" fmla="*/ 42 w 226"/>
                <a:gd name="T43" fmla="*/ 24 h 86"/>
                <a:gd name="T44" fmla="*/ 42 w 226"/>
                <a:gd name="T45" fmla="*/ 24 h 86"/>
                <a:gd name="T46" fmla="*/ 70 w 226"/>
                <a:gd name="T47" fmla="*/ 36 h 86"/>
                <a:gd name="T48" fmla="*/ 70 w 226"/>
                <a:gd name="T49" fmla="*/ 36 h 86"/>
                <a:gd name="T50" fmla="*/ 92 w 226"/>
                <a:gd name="T51" fmla="*/ 46 h 86"/>
                <a:gd name="T52" fmla="*/ 92 w 226"/>
                <a:gd name="T53" fmla="*/ 46 h 86"/>
                <a:gd name="T54" fmla="*/ 114 w 226"/>
                <a:gd name="T55" fmla="*/ 56 h 86"/>
                <a:gd name="T56" fmla="*/ 114 w 226"/>
                <a:gd name="T57" fmla="*/ 56 h 86"/>
                <a:gd name="T58" fmla="*/ 136 w 226"/>
                <a:gd name="T59" fmla="*/ 70 h 86"/>
                <a:gd name="T60" fmla="*/ 136 w 226"/>
                <a:gd name="T61" fmla="*/ 70 h 86"/>
                <a:gd name="T62" fmla="*/ 160 w 226"/>
                <a:gd name="T63" fmla="*/ 86 h 86"/>
                <a:gd name="T64" fmla="*/ 226 w 226"/>
                <a:gd name="T65" fmla="*/ 82 h 86"/>
                <a:gd name="T66" fmla="*/ 226 w 226"/>
                <a:gd name="T67" fmla="*/ 82 h 86"/>
                <a:gd name="T68" fmla="*/ 202 w 226"/>
                <a:gd name="T69" fmla="*/ 66 h 86"/>
                <a:gd name="T70" fmla="*/ 202 w 226"/>
                <a:gd name="T71" fmla="*/ 66 h 8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26"/>
                <a:gd name="T109" fmla="*/ 0 h 86"/>
                <a:gd name="T110" fmla="*/ 226 w 226"/>
                <a:gd name="T111" fmla="*/ 86 h 86"/>
              </a:gdLst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26" h="86">
                  <a:moveTo>
                    <a:pt x="202" y="66"/>
                  </a:moveTo>
                  <a:lnTo>
                    <a:pt x="202" y="66"/>
                  </a:lnTo>
                  <a:lnTo>
                    <a:pt x="176" y="50"/>
                  </a:lnTo>
                  <a:lnTo>
                    <a:pt x="152" y="38"/>
                  </a:lnTo>
                  <a:lnTo>
                    <a:pt x="130" y="28"/>
                  </a:lnTo>
                  <a:lnTo>
                    <a:pt x="100" y="16"/>
                  </a:lnTo>
                  <a:lnTo>
                    <a:pt x="78" y="6"/>
                  </a:lnTo>
                  <a:lnTo>
                    <a:pt x="62" y="2"/>
                  </a:lnTo>
                  <a:lnTo>
                    <a:pt x="56" y="0"/>
                  </a:lnTo>
                  <a:lnTo>
                    <a:pt x="0" y="10"/>
                  </a:lnTo>
                  <a:lnTo>
                    <a:pt x="6" y="12"/>
                  </a:lnTo>
                  <a:lnTo>
                    <a:pt x="20" y="16"/>
                  </a:lnTo>
                  <a:lnTo>
                    <a:pt x="42" y="24"/>
                  </a:lnTo>
                  <a:lnTo>
                    <a:pt x="70" y="36"/>
                  </a:lnTo>
                  <a:lnTo>
                    <a:pt x="92" y="46"/>
                  </a:lnTo>
                  <a:lnTo>
                    <a:pt x="114" y="56"/>
                  </a:lnTo>
                  <a:lnTo>
                    <a:pt x="136" y="70"/>
                  </a:lnTo>
                  <a:lnTo>
                    <a:pt x="160" y="86"/>
                  </a:lnTo>
                  <a:lnTo>
                    <a:pt x="226" y="82"/>
                  </a:lnTo>
                  <a:lnTo>
                    <a:pt x="202" y="66"/>
                  </a:lnTo>
                  <a:close/>
                </a:path>
              </a:pathLst>
            </a:custGeom>
            <a:solidFill>
              <a:srgbClr val="660033"/>
            </a:solidFill>
            <a:ln>
              <a:noFill/>
            </a:ln>
          </p:spPr>
          <p:txBody>
            <a:bodyPr/>
            <a:lstStyle/>
            <a:p>
              <a:pPr lvl="0">
                <a:defRPr lang="ko-KR" altLang="en-US"/>
              </a:pPr>
              <a:endParaRPr lang="zh-CN" altLang="en-US"/>
            </a:p>
          </p:txBody>
        </p:sp>
        <p:sp>
          <p:nvSpPr>
            <p:cNvPr id="266" name="Freeform 40"/>
            <p:cNvSpPr/>
            <p:nvPr/>
          </p:nvSpPr>
          <p:spPr>
            <a:xfrm>
              <a:off x="1586" y="830"/>
              <a:ext cx="526" cy="1176"/>
            </a:xfrm>
            <a:custGeom>
              <a:avLst/>
              <a:gdLst>
                <a:gd name="T0" fmla="*/ 474 w 526"/>
                <a:gd name="T1" fmla="*/ 56 h 1176"/>
                <a:gd name="T2" fmla="*/ 420 w 526"/>
                <a:gd name="T3" fmla="*/ 116 h 1176"/>
                <a:gd name="T4" fmla="*/ 242 w 526"/>
                <a:gd name="T5" fmla="*/ 318 h 1176"/>
                <a:gd name="T6" fmla="*/ 170 w 526"/>
                <a:gd name="T7" fmla="*/ 402 h 1176"/>
                <a:gd name="T8" fmla="*/ 268 w 526"/>
                <a:gd name="T9" fmla="*/ 280 h 1176"/>
                <a:gd name="T10" fmla="*/ 382 w 526"/>
                <a:gd name="T11" fmla="*/ 152 h 1176"/>
                <a:gd name="T12" fmla="*/ 518 w 526"/>
                <a:gd name="T13" fmla="*/ 0 h 1176"/>
                <a:gd name="T14" fmla="*/ 428 w 526"/>
                <a:gd name="T15" fmla="*/ 88 h 1176"/>
                <a:gd name="T16" fmla="*/ 340 w 526"/>
                <a:gd name="T17" fmla="*/ 184 h 1176"/>
                <a:gd name="T18" fmla="*/ 138 w 526"/>
                <a:gd name="T19" fmla="*/ 416 h 1176"/>
                <a:gd name="T20" fmla="*/ 144 w 526"/>
                <a:gd name="T21" fmla="*/ 416 h 1176"/>
                <a:gd name="T22" fmla="*/ 154 w 526"/>
                <a:gd name="T23" fmla="*/ 416 h 1176"/>
                <a:gd name="T24" fmla="*/ 158 w 526"/>
                <a:gd name="T25" fmla="*/ 416 h 1176"/>
                <a:gd name="T26" fmla="*/ 284 w 526"/>
                <a:gd name="T27" fmla="*/ 414 h 1176"/>
                <a:gd name="T28" fmla="*/ 322 w 526"/>
                <a:gd name="T29" fmla="*/ 414 h 1176"/>
                <a:gd name="T30" fmla="*/ 340 w 526"/>
                <a:gd name="T31" fmla="*/ 416 h 1176"/>
                <a:gd name="T32" fmla="*/ 336 w 526"/>
                <a:gd name="T33" fmla="*/ 442 h 1176"/>
                <a:gd name="T34" fmla="*/ 318 w 526"/>
                <a:gd name="T35" fmla="*/ 536 h 1176"/>
                <a:gd name="T36" fmla="*/ 278 w 526"/>
                <a:gd name="T37" fmla="*/ 678 h 1176"/>
                <a:gd name="T38" fmla="*/ 236 w 526"/>
                <a:gd name="T39" fmla="*/ 790 h 1176"/>
                <a:gd name="T40" fmla="*/ 178 w 526"/>
                <a:gd name="T41" fmla="*/ 906 h 1176"/>
                <a:gd name="T42" fmla="*/ 100 w 526"/>
                <a:gd name="T43" fmla="*/ 1022 h 1176"/>
                <a:gd name="T44" fmla="*/ 28 w 526"/>
                <a:gd name="T45" fmla="*/ 1104 h 1176"/>
                <a:gd name="T46" fmla="*/ 16 w 526"/>
                <a:gd name="T47" fmla="*/ 1176 h 1176"/>
                <a:gd name="T48" fmla="*/ 34 w 526"/>
                <a:gd name="T49" fmla="*/ 1166 h 1176"/>
                <a:gd name="T50" fmla="*/ 44 w 526"/>
                <a:gd name="T51" fmla="*/ 1162 h 1176"/>
                <a:gd name="T52" fmla="*/ 80 w 526"/>
                <a:gd name="T53" fmla="*/ 1130 h 1176"/>
                <a:gd name="T54" fmla="*/ 154 w 526"/>
                <a:gd name="T55" fmla="*/ 1040 h 1176"/>
                <a:gd name="T56" fmla="*/ 234 w 526"/>
                <a:gd name="T57" fmla="*/ 916 h 1176"/>
                <a:gd name="T58" fmla="*/ 294 w 526"/>
                <a:gd name="T59" fmla="*/ 794 h 1176"/>
                <a:gd name="T60" fmla="*/ 338 w 526"/>
                <a:gd name="T61" fmla="*/ 678 h 1176"/>
                <a:gd name="T62" fmla="*/ 378 w 526"/>
                <a:gd name="T63" fmla="*/ 528 h 1176"/>
                <a:gd name="T64" fmla="*/ 396 w 526"/>
                <a:gd name="T65" fmla="*/ 430 h 1176"/>
                <a:gd name="T66" fmla="*/ 398 w 526"/>
                <a:gd name="T67" fmla="*/ 402 h 1176"/>
                <a:gd name="T68" fmla="*/ 392 w 526"/>
                <a:gd name="T69" fmla="*/ 402 h 1176"/>
                <a:gd name="T70" fmla="*/ 372 w 526"/>
                <a:gd name="T71" fmla="*/ 400 h 1176"/>
                <a:gd name="T72" fmla="*/ 362 w 526"/>
                <a:gd name="T73" fmla="*/ 400 h 1176"/>
                <a:gd name="T74" fmla="*/ 300 w 526"/>
                <a:gd name="T75" fmla="*/ 398 h 1176"/>
                <a:gd name="T76" fmla="*/ 296 w 526"/>
                <a:gd name="T77" fmla="*/ 398 h 1176"/>
                <a:gd name="T78" fmla="*/ 280 w 526"/>
                <a:gd name="T79" fmla="*/ 398 h 1176"/>
                <a:gd name="T80" fmla="*/ 264 w 526"/>
                <a:gd name="T81" fmla="*/ 398 h 1176"/>
                <a:gd name="T82" fmla="*/ 208 w 526"/>
                <a:gd name="T83" fmla="*/ 400 h 1176"/>
                <a:gd name="T84" fmla="*/ 186 w 526"/>
                <a:gd name="T85" fmla="*/ 400 h 1176"/>
                <a:gd name="T86" fmla="*/ 378 w 526"/>
                <a:gd name="T87" fmla="*/ 180 h 1176"/>
                <a:gd name="T88" fmla="*/ 468 w 526"/>
                <a:gd name="T89" fmla="*/ 78 h 1176"/>
                <a:gd name="T90" fmla="*/ 496 w 526"/>
                <a:gd name="T91" fmla="*/ 40 h 117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526"/>
                <a:gd name="T139" fmla="*/ 0 h 1176"/>
                <a:gd name="T140" fmla="*/ 526 w 526"/>
                <a:gd name="T141" fmla="*/ 1176 h 1176"/>
              </a:gdLst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526" h="1176">
                  <a:moveTo>
                    <a:pt x="496" y="40"/>
                  </a:moveTo>
                  <a:lnTo>
                    <a:pt x="494" y="40"/>
                  </a:lnTo>
                  <a:lnTo>
                    <a:pt x="474" y="56"/>
                  </a:lnTo>
                  <a:lnTo>
                    <a:pt x="420" y="116"/>
                  </a:lnTo>
                  <a:lnTo>
                    <a:pt x="336" y="210"/>
                  </a:lnTo>
                  <a:lnTo>
                    <a:pt x="242" y="318"/>
                  </a:lnTo>
                  <a:lnTo>
                    <a:pt x="170" y="402"/>
                  </a:lnTo>
                  <a:lnTo>
                    <a:pt x="166" y="402"/>
                  </a:lnTo>
                  <a:lnTo>
                    <a:pt x="268" y="280"/>
                  </a:lnTo>
                  <a:lnTo>
                    <a:pt x="382" y="152"/>
                  </a:lnTo>
                  <a:lnTo>
                    <a:pt x="476" y="48"/>
                  </a:lnTo>
                  <a:lnTo>
                    <a:pt x="518" y="0"/>
                  </a:lnTo>
                  <a:lnTo>
                    <a:pt x="468" y="44"/>
                  </a:lnTo>
                  <a:lnTo>
                    <a:pt x="428" y="88"/>
                  </a:lnTo>
                  <a:lnTo>
                    <a:pt x="340" y="184"/>
                  </a:lnTo>
                  <a:lnTo>
                    <a:pt x="234" y="304"/>
                  </a:lnTo>
                  <a:lnTo>
                    <a:pt x="138" y="416"/>
                  </a:lnTo>
                  <a:lnTo>
                    <a:pt x="144" y="416"/>
                  </a:lnTo>
                  <a:lnTo>
                    <a:pt x="148" y="416"/>
                  </a:lnTo>
                  <a:lnTo>
                    <a:pt x="154" y="416"/>
                  </a:lnTo>
                  <a:lnTo>
                    <a:pt x="158" y="416"/>
                  </a:lnTo>
                  <a:lnTo>
                    <a:pt x="230" y="412"/>
                  </a:lnTo>
                  <a:lnTo>
                    <a:pt x="284" y="414"/>
                  </a:lnTo>
                  <a:lnTo>
                    <a:pt x="322" y="414"/>
                  </a:lnTo>
                  <a:lnTo>
                    <a:pt x="338" y="416"/>
                  </a:lnTo>
                  <a:lnTo>
                    <a:pt x="340" y="416"/>
                  </a:lnTo>
                  <a:lnTo>
                    <a:pt x="336" y="442"/>
                  </a:lnTo>
                  <a:lnTo>
                    <a:pt x="326" y="498"/>
                  </a:lnTo>
                  <a:lnTo>
                    <a:pt x="318" y="536"/>
                  </a:lnTo>
                  <a:lnTo>
                    <a:pt x="308" y="580"/>
                  </a:lnTo>
                  <a:lnTo>
                    <a:pt x="294" y="628"/>
                  </a:lnTo>
                  <a:lnTo>
                    <a:pt x="278" y="678"/>
                  </a:lnTo>
                  <a:lnTo>
                    <a:pt x="260" y="734"/>
                  </a:lnTo>
                  <a:lnTo>
                    <a:pt x="236" y="790"/>
                  </a:lnTo>
                  <a:lnTo>
                    <a:pt x="208" y="848"/>
                  </a:lnTo>
                  <a:lnTo>
                    <a:pt x="178" y="906"/>
                  </a:lnTo>
                  <a:lnTo>
                    <a:pt x="142" y="964"/>
                  </a:lnTo>
                  <a:lnTo>
                    <a:pt x="122" y="992"/>
                  </a:lnTo>
                  <a:lnTo>
                    <a:pt x="100" y="1022"/>
                  </a:lnTo>
                  <a:lnTo>
                    <a:pt x="76" y="1050"/>
                  </a:lnTo>
                  <a:lnTo>
                    <a:pt x="52" y="1076"/>
                  </a:lnTo>
                  <a:lnTo>
                    <a:pt x="28" y="1104"/>
                  </a:lnTo>
                  <a:lnTo>
                    <a:pt x="0" y="1130"/>
                  </a:lnTo>
                  <a:lnTo>
                    <a:pt x="16" y="1176"/>
                  </a:lnTo>
                  <a:lnTo>
                    <a:pt x="24" y="1172"/>
                  </a:lnTo>
                  <a:lnTo>
                    <a:pt x="34" y="1166"/>
                  </a:lnTo>
                  <a:lnTo>
                    <a:pt x="44" y="1162"/>
                  </a:lnTo>
                  <a:lnTo>
                    <a:pt x="52" y="1158"/>
                  </a:lnTo>
                  <a:lnTo>
                    <a:pt x="80" y="1130"/>
                  </a:lnTo>
                  <a:lnTo>
                    <a:pt x="106" y="1100"/>
                  </a:lnTo>
                  <a:lnTo>
                    <a:pt x="130" y="1072"/>
                  </a:lnTo>
                  <a:lnTo>
                    <a:pt x="154" y="1040"/>
                  </a:lnTo>
                  <a:lnTo>
                    <a:pt x="176" y="1010"/>
                  </a:lnTo>
                  <a:lnTo>
                    <a:pt x="196" y="980"/>
                  </a:lnTo>
                  <a:lnTo>
                    <a:pt x="234" y="916"/>
                  </a:lnTo>
                  <a:lnTo>
                    <a:pt x="266" y="856"/>
                  </a:lnTo>
                  <a:lnTo>
                    <a:pt x="294" y="794"/>
                  </a:lnTo>
                  <a:lnTo>
                    <a:pt x="318" y="734"/>
                  </a:lnTo>
                  <a:lnTo>
                    <a:pt x="338" y="678"/>
                  </a:lnTo>
                  <a:lnTo>
                    <a:pt x="354" y="624"/>
                  </a:lnTo>
                  <a:lnTo>
                    <a:pt x="368" y="574"/>
                  </a:lnTo>
                  <a:lnTo>
                    <a:pt x="378" y="528"/>
                  </a:lnTo>
                  <a:lnTo>
                    <a:pt x="386" y="490"/>
                  </a:lnTo>
                  <a:lnTo>
                    <a:pt x="396" y="430"/>
                  </a:lnTo>
                  <a:lnTo>
                    <a:pt x="400" y="402"/>
                  </a:lnTo>
                  <a:lnTo>
                    <a:pt x="398" y="402"/>
                  </a:lnTo>
                  <a:lnTo>
                    <a:pt x="392" y="402"/>
                  </a:lnTo>
                  <a:lnTo>
                    <a:pt x="384" y="402"/>
                  </a:lnTo>
                  <a:lnTo>
                    <a:pt x="372" y="400"/>
                  </a:lnTo>
                  <a:lnTo>
                    <a:pt x="362" y="400"/>
                  </a:lnTo>
                  <a:lnTo>
                    <a:pt x="322" y="398"/>
                  </a:lnTo>
                  <a:lnTo>
                    <a:pt x="300" y="398"/>
                  </a:lnTo>
                  <a:lnTo>
                    <a:pt x="296" y="398"/>
                  </a:lnTo>
                  <a:lnTo>
                    <a:pt x="288" y="398"/>
                  </a:lnTo>
                  <a:lnTo>
                    <a:pt x="280" y="398"/>
                  </a:lnTo>
                  <a:lnTo>
                    <a:pt x="264" y="398"/>
                  </a:lnTo>
                  <a:lnTo>
                    <a:pt x="258" y="398"/>
                  </a:lnTo>
                  <a:lnTo>
                    <a:pt x="208" y="400"/>
                  </a:lnTo>
                  <a:lnTo>
                    <a:pt x="186" y="400"/>
                  </a:lnTo>
                  <a:lnTo>
                    <a:pt x="276" y="296"/>
                  </a:lnTo>
                  <a:lnTo>
                    <a:pt x="378" y="180"/>
                  </a:lnTo>
                  <a:lnTo>
                    <a:pt x="468" y="78"/>
                  </a:lnTo>
                  <a:lnTo>
                    <a:pt x="526" y="14"/>
                  </a:lnTo>
                  <a:lnTo>
                    <a:pt x="496" y="38"/>
                  </a:lnTo>
                  <a:lnTo>
                    <a:pt x="496" y="40"/>
                  </a:lnTo>
                  <a:close/>
                </a:path>
              </a:pathLst>
            </a:custGeom>
            <a:solidFill>
              <a:srgbClr val="660033"/>
            </a:solidFill>
            <a:ln>
              <a:noFill/>
            </a:ln>
          </p:spPr>
          <p:txBody>
            <a:bodyPr/>
            <a:lstStyle/>
            <a:p>
              <a:pPr lvl="0">
                <a:defRPr lang="ko-KR" altLang="en-US"/>
              </a:pPr>
              <a:endParaRPr lang="zh-CN" altLang="en-US"/>
            </a:p>
          </p:txBody>
        </p:sp>
        <p:sp>
          <p:nvSpPr>
            <p:cNvPr id="267" name="Freeform 42"/>
            <p:cNvSpPr/>
            <p:nvPr/>
          </p:nvSpPr>
          <p:spPr>
            <a:xfrm>
              <a:off x="1752" y="830"/>
              <a:ext cx="360" cy="402"/>
            </a:xfrm>
            <a:custGeom>
              <a:avLst/>
              <a:gdLst>
                <a:gd name="T0" fmla="*/ 356 w 360"/>
                <a:gd name="T1" fmla="*/ 8 h 402"/>
                <a:gd name="T2" fmla="*/ 356 w 360"/>
                <a:gd name="T3" fmla="*/ 8 h 402"/>
                <a:gd name="T4" fmla="*/ 354 w 360"/>
                <a:gd name="T5" fmla="*/ 4 h 402"/>
                <a:gd name="T6" fmla="*/ 354 w 360"/>
                <a:gd name="T7" fmla="*/ 4 h 402"/>
                <a:gd name="T8" fmla="*/ 354 w 360"/>
                <a:gd name="T9" fmla="*/ 2 h 402"/>
                <a:gd name="T10" fmla="*/ 352 w 360"/>
                <a:gd name="T11" fmla="*/ 0 h 402"/>
                <a:gd name="T12" fmla="*/ 352 w 360"/>
                <a:gd name="T13" fmla="*/ 0 h 402"/>
                <a:gd name="T14" fmla="*/ 310 w 360"/>
                <a:gd name="T15" fmla="*/ 48 h 402"/>
                <a:gd name="T16" fmla="*/ 310 w 360"/>
                <a:gd name="T17" fmla="*/ 48 h 402"/>
                <a:gd name="T18" fmla="*/ 216 w 360"/>
                <a:gd name="T19" fmla="*/ 152 h 402"/>
                <a:gd name="T20" fmla="*/ 216 w 360"/>
                <a:gd name="T21" fmla="*/ 152 h 402"/>
                <a:gd name="T22" fmla="*/ 102 w 360"/>
                <a:gd name="T23" fmla="*/ 280 h 402"/>
                <a:gd name="T24" fmla="*/ 102 w 360"/>
                <a:gd name="T25" fmla="*/ 280 h 402"/>
                <a:gd name="T26" fmla="*/ 0 w 360"/>
                <a:gd name="T27" fmla="*/ 402 h 402"/>
                <a:gd name="T28" fmla="*/ 0 w 360"/>
                <a:gd name="T29" fmla="*/ 402 h 402"/>
                <a:gd name="T30" fmla="*/ 4 w 360"/>
                <a:gd name="T31" fmla="*/ 402 h 402"/>
                <a:gd name="T32" fmla="*/ 4 w 360"/>
                <a:gd name="T33" fmla="*/ 402 h 402"/>
                <a:gd name="T34" fmla="*/ 10 w 360"/>
                <a:gd name="T35" fmla="*/ 400 h 402"/>
                <a:gd name="T36" fmla="*/ 10 w 360"/>
                <a:gd name="T37" fmla="*/ 400 h 402"/>
                <a:gd name="T38" fmla="*/ 16 w 360"/>
                <a:gd name="T39" fmla="*/ 400 h 402"/>
                <a:gd name="T40" fmla="*/ 16 w 360"/>
                <a:gd name="T41" fmla="*/ 400 h 402"/>
                <a:gd name="T42" fmla="*/ 20 w 360"/>
                <a:gd name="T43" fmla="*/ 400 h 402"/>
                <a:gd name="T44" fmla="*/ 20 w 360"/>
                <a:gd name="T45" fmla="*/ 400 h 402"/>
                <a:gd name="T46" fmla="*/ 110 w 360"/>
                <a:gd name="T47" fmla="*/ 296 h 402"/>
                <a:gd name="T48" fmla="*/ 110 w 360"/>
                <a:gd name="T49" fmla="*/ 296 h 402"/>
                <a:gd name="T50" fmla="*/ 212 w 360"/>
                <a:gd name="T51" fmla="*/ 180 h 402"/>
                <a:gd name="T52" fmla="*/ 212 w 360"/>
                <a:gd name="T53" fmla="*/ 180 h 402"/>
                <a:gd name="T54" fmla="*/ 302 w 360"/>
                <a:gd name="T55" fmla="*/ 78 h 402"/>
                <a:gd name="T56" fmla="*/ 302 w 360"/>
                <a:gd name="T57" fmla="*/ 78 h 402"/>
                <a:gd name="T58" fmla="*/ 360 w 360"/>
                <a:gd name="T59" fmla="*/ 14 h 402"/>
                <a:gd name="T60" fmla="*/ 360 w 360"/>
                <a:gd name="T61" fmla="*/ 14 h 402"/>
                <a:gd name="T62" fmla="*/ 356 w 360"/>
                <a:gd name="T63" fmla="*/ 8 h 40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60"/>
                <a:gd name="T97" fmla="*/ 0 h 402"/>
                <a:gd name="T98" fmla="*/ 360 w 360"/>
                <a:gd name="T99" fmla="*/ 402 h 402"/>
              </a:gdLst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60" h="402">
                  <a:moveTo>
                    <a:pt x="356" y="8"/>
                  </a:moveTo>
                  <a:lnTo>
                    <a:pt x="356" y="8"/>
                  </a:lnTo>
                  <a:lnTo>
                    <a:pt x="354" y="4"/>
                  </a:lnTo>
                  <a:lnTo>
                    <a:pt x="354" y="2"/>
                  </a:lnTo>
                  <a:lnTo>
                    <a:pt x="352" y="0"/>
                  </a:lnTo>
                  <a:lnTo>
                    <a:pt x="310" y="48"/>
                  </a:lnTo>
                  <a:lnTo>
                    <a:pt x="216" y="152"/>
                  </a:lnTo>
                  <a:lnTo>
                    <a:pt x="102" y="280"/>
                  </a:lnTo>
                  <a:lnTo>
                    <a:pt x="0" y="402"/>
                  </a:lnTo>
                  <a:lnTo>
                    <a:pt x="4" y="402"/>
                  </a:lnTo>
                  <a:lnTo>
                    <a:pt x="10" y="400"/>
                  </a:lnTo>
                  <a:lnTo>
                    <a:pt x="16" y="400"/>
                  </a:lnTo>
                  <a:lnTo>
                    <a:pt x="20" y="400"/>
                  </a:lnTo>
                  <a:lnTo>
                    <a:pt x="110" y="296"/>
                  </a:lnTo>
                  <a:lnTo>
                    <a:pt x="212" y="180"/>
                  </a:lnTo>
                  <a:lnTo>
                    <a:pt x="302" y="78"/>
                  </a:lnTo>
                  <a:lnTo>
                    <a:pt x="360" y="14"/>
                  </a:lnTo>
                  <a:lnTo>
                    <a:pt x="356" y="8"/>
                  </a:lnTo>
                  <a:close/>
                </a:path>
              </a:pathLst>
            </a:custGeom>
            <a:solidFill>
              <a:srgbClr val="660033"/>
            </a:solidFill>
            <a:ln>
              <a:noFill/>
            </a:ln>
          </p:spPr>
          <p:txBody>
            <a:bodyPr/>
            <a:lstStyle/>
            <a:p>
              <a:pPr lvl="0">
                <a:defRPr lang="ko-KR" altLang="en-US"/>
              </a:pPr>
              <a:endParaRPr lang="zh-CN" altLang="en-US"/>
            </a:p>
          </p:txBody>
        </p:sp>
        <p:sp>
          <p:nvSpPr>
            <p:cNvPr id="268" name="Freeform 44"/>
            <p:cNvSpPr/>
            <p:nvPr/>
          </p:nvSpPr>
          <p:spPr>
            <a:xfrm>
              <a:off x="1602" y="1230"/>
              <a:ext cx="384" cy="776"/>
            </a:xfrm>
            <a:custGeom>
              <a:avLst/>
              <a:gdLst>
                <a:gd name="T0" fmla="*/ 376 w 384"/>
                <a:gd name="T1" fmla="*/ 2 h 776"/>
                <a:gd name="T2" fmla="*/ 368 w 384"/>
                <a:gd name="T3" fmla="*/ 2 h 776"/>
                <a:gd name="T4" fmla="*/ 356 w 384"/>
                <a:gd name="T5" fmla="*/ 0 h 776"/>
                <a:gd name="T6" fmla="*/ 358 w 384"/>
                <a:gd name="T7" fmla="*/ 2 h 776"/>
                <a:gd name="T8" fmla="*/ 364 w 384"/>
                <a:gd name="T9" fmla="*/ 2 h 776"/>
                <a:gd name="T10" fmla="*/ 366 w 384"/>
                <a:gd name="T11" fmla="*/ 2 h 776"/>
                <a:gd name="T12" fmla="*/ 352 w 384"/>
                <a:gd name="T13" fmla="*/ 92 h 776"/>
                <a:gd name="T14" fmla="*/ 342 w 384"/>
                <a:gd name="T15" fmla="*/ 132 h 776"/>
                <a:gd name="T16" fmla="*/ 318 w 384"/>
                <a:gd name="T17" fmla="*/ 230 h 776"/>
                <a:gd name="T18" fmla="*/ 300 w 384"/>
                <a:gd name="T19" fmla="*/ 286 h 776"/>
                <a:gd name="T20" fmla="*/ 254 w 384"/>
                <a:gd name="T21" fmla="*/ 406 h 776"/>
                <a:gd name="T22" fmla="*/ 192 w 384"/>
                <a:gd name="T23" fmla="*/ 530 h 776"/>
                <a:gd name="T24" fmla="*/ 172 w 384"/>
                <a:gd name="T25" fmla="*/ 562 h 776"/>
                <a:gd name="T26" fmla="*/ 130 w 384"/>
                <a:gd name="T27" fmla="*/ 626 h 776"/>
                <a:gd name="T28" fmla="*/ 82 w 384"/>
                <a:gd name="T29" fmla="*/ 688 h 776"/>
                <a:gd name="T30" fmla="*/ 28 w 384"/>
                <a:gd name="T31" fmla="*/ 746 h 776"/>
                <a:gd name="T32" fmla="*/ 0 w 384"/>
                <a:gd name="T33" fmla="*/ 776 h 776"/>
                <a:gd name="T34" fmla="*/ 8 w 384"/>
                <a:gd name="T35" fmla="*/ 772 h 776"/>
                <a:gd name="T36" fmla="*/ 18 w 384"/>
                <a:gd name="T37" fmla="*/ 766 h 776"/>
                <a:gd name="T38" fmla="*/ 28 w 384"/>
                <a:gd name="T39" fmla="*/ 762 h 776"/>
                <a:gd name="T40" fmla="*/ 36 w 384"/>
                <a:gd name="T41" fmla="*/ 758 h 776"/>
                <a:gd name="T42" fmla="*/ 90 w 384"/>
                <a:gd name="T43" fmla="*/ 700 h 776"/>
                <a:gd name="T44" fmla="*/ 138 w 384"/>
                <a:gd name="T45" fmla="*/ 640 h 776"/>
                <a:gd name="T46" fmla="*/ 180 w 384"/>
                <a:gd name="T47" fmla="*/ 580 h 776"/>
                <a:gd name="T48" fmla="*/ 218 w 384"/>
                <a:gd name="T49" fmla="*/ 516 h 776"/>
                <a:gd name="T50" fmla="*/ 278 w 384"/>
                <a:gd name="T51" fmla="*/ 394 h 776"/>
                <a:gd name="T52" fmla="*/ 322 w 384"/>
                <a:gd name="T53" fmla="*/ 278 h 776"/>
                <a:gd name="T54" fmla="*/ 338 w 384"/>
                <a:gd name="T55" fmla="*/ 224 h 776"/>
                <a:gd name="T56" fmla="*/ 362 w 384"/>
                <a:gd name="T57" fmla="*/ 128 h 776"/>
                <a:gd name="T58" fmla="*/ 370 w 384"/>
                <a:gd name="T59" fmla="*/ 90 h 776"/>
                <a:gd name="T60" fmla="*/ 384 w 384"/>
                <a:gd name="T61" fmla="*/ 2 h 776"/>
                <a:gd name="T62" fmla="*/ 382 w 384"/>
                <a:gd name="T63" fmla="*/ 2 h 776"/>
                <a:gd name="T64" fmla="*/ 376 w 384"/>
                <a:gd name="T65" fmla="*/ 2 h 77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84"/>
                <a:gd name="T100" fmla="*/ 0 h 776"/>
                <a:gd name="T101" fmla="*/ 384 w 384"/>
                <a:gd name="T102" fmla="*/ 776 h 776"/>
              </a:gdLst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84" h="776">
                  <a:moveTo>
                    <a:pt x="376" y="2"/>
                  </a:moveTo>
                  <a:lnTo>
                    <a:pt x="376" y="2"/>
                  </a:lnTo>
                  <a:lnTo>
                    <a:pt x="368" y="2"/>
                  </a:lnTo>
                  <a:lnTo>
                    <a:pt x="356" y="0"/>
                  </a:lnTo>
                  <a:lnTo>
                    <a:pt x="358" y="2"/>
                  </a:lnTo>
                  <a:lnTo>
                    <a:pt x="362" y="2"/>
                  </a:lnTo>
                  <a:lnTo>
                    <a:pt x="364" y="2"/>
                  </a:lnTo>
                  <a:lnTo>
                    <a:pt x="366" y="2"/>
                  </a:lnTo>
                  <a:lnTo>
                    <a:pt x="362" y="30"/>
                  </a:lnTo>
                  <a:lnTo>
                    <a:pt x="352" y="92"/>
                  </a:lnTo>
                  <a:lnTo>
                    <a:pt x="342" y="132"/>
                  </a:lnTo>
                  <a:lnTo>
                    <a:pt x="332" y="178"/>
                  </a:lnTo>
                  <a:lnTo>
                    <a:pt x="318" y="230"/>
                  </a:lnTo>
                  <a:lnTo>
                    <a:pt x="300" y="286"/>
                  </a:lnTo>
                  <a:lnTo>
                    <a:pt x="280" y="344"/>
                  </a:lnTo>
                  <a:lnTo>
                    <a:pt x="254" y="406"/>
                  </a:lnTo>
                  <a:lnTo>
                    <a:pt x="224" y="468"/>
                  </a:lnTo>
                  <a:lnTo>
                    <a:pt x="192" y="530"/>
                  </a:lnTo>
                  <a:lnTo>
                    <a:pt x="172" y="562"/>
                  </a:lnTo>
                  <a:lnTo>
                    <a:pt x="152" y="594"/>
                  </a:lnTo>
                  <a:lnTo>
                    <a:pt x="130" y="626"/>
                  </a:lnTo>
                  <a:lnTo>
                    <a:pt x="108" y="656"/>
                  </a:lnTo>
                  <a:lnTo>
                    <a:pt x="82" y="688"/>
                  </a:lnTo>
                  <a:lnTo>
                    <a:pt x="56" y="718"/>
                  </a:lnTo>
                  <a:lnTo>
                    <a:pt x="28" y="746"/>
                  </a:lnTo>
                  <a:lnTo>
                    <a:pt x="0" y="776"/>
                  </a:lnTo>
                  <a:lnTo>
                    <a:pt x="8" y="772"/>
                  </a:lnTo>
                  <a:lnTo>
                    <a:pt x="18" y="766"/>
                  </a:lnTo>
                  <a:lnTo>
                    <a:pt x="28" y="762"/>
                  </a:lnTo>
                  <a:lnTo>
                    <a:pt x="36" y="758"/>
                  </a:lnTo>
                  <a:lnTo>
                    <a:pt x="64" y="730"/>
                  </a:lnTo>
                  <a:lnTo>
                    <a:pt x="90" y="700"/>
                  </a:lnTo>
                  <a:lnTo>
                    <a:pt x="114" y="672"/>
                  </a:lnTo>
                  <a:lnTo>
                    <a:pt x="138" y="640"/>
                  </a:lnTo>
                  <a:lnTo>
                    <a:pt x="160" y="610"/>
                  </a:lnTo>
                  <a:lnTo>
                    <a:pt x="180" y="580"/>
                  </a:lnTo>
                  <a:lnTo>
                    <a:pt x="218" y="516"/>
                  </a:lnTo>
                  <a:lnTo>
                    <a:pt x="250" y="456"/>
                  </a:lnTo>
                  <a:lnTo>
                    <a:pt x="278" y="394"/>
                  </a:lnTo>
                  <a:lnTo>
                    <a:pt x="302" y="334"/>
                  </a:lnTo>
                  <a:lnTo>
                    <a:pt x="322" y="278"/>
                  </a:lnTo>
                  <a:lnTo>
                    <a:pt x="338" y="224"/>
                  </a:lnTo>
                  <a:lnTo>
                    <a:pt x="352" y="174"/>
                  </a:lnTo>
                  <a:lnTo>
                    <a:pt x="362" y="128"/>
                  </a:lnTo>
                  <a:lnTo>
                    <a:pt x="370" y="90"/>
                  </a:lnTo>
                  <a:lnTo>
                    <a:pt x="380" y="30"/>
                  </a:lnTo>
                  <a:lnTo>
                    <a:pt x="384" y="2"/>
                  </a:lnTo>
                  <a:lnTo>
                    <a:pt x="382" y="2"/>
                  </a:lnTo>
                  <a:lnTo>
                    <a:pt x="376" y="2"/>
                  </a:lnTo>
                  <a:close/>
                </a:path>
              </a:pathLst>
            </a:custGeom>
            <a:solidFill>
              <a:srgbClr val="cc0078"/>
            </a:solidFill>
            <a:ln>
              <a:noFill/>
            </a:ln>
          </p:spPr>
          <p:txBody>
            <a:bodyPr/>
            <a:lstStyle/>
            <a:p>
              <a:pPr lvl="0">
                <a:defRPr lang="ko-KR" altLang="en-US"/>
              </a:pPr>
              <a:endParaRPr lang="zh-CN" altLang="en-US"/>
            </a:p>
          </p:txBody>
        </p:sp>
        <p:sp>
          <p:nvSpPr>
            <p:cNvPr id="269" name="Freeform 47"/>
            <p:cNvSpPr/>
            <p:nvPr/>
          </p:nvSpPr>
          <p:spPr>
            <a:xfrm>
              <a:off x="1604" y="829"/>
              <a:ext cx="734" cy="1176"/>
            </a:xfrm>
            <a:custGeom>
              <a:avLst/>
              <a:gdLst>
                <a:gd name="T0" fmla="*/ 734 w 734"/>
                <a:gd name="T1" fmla="*/ 536 h 1176"/>
                <a:gd name="T2" fmla="*/ 710 w 734"/>
                <a:gd name="T3" fmla="*/ 520 h 1176"/>
                <a:gd name="T4" fmla="*/ 684 w 734"/>
                <a:gd name="T5" fmla="*/ 506 h 1176"/>
                <a:gd name="T6" fmla="*/ 660 w 734"/>
                <a:gd name="T7" fmla="*/ 494 h 1176"/>
                <a:gd name="T8" fmla="*/ 638 w 734"/>
                <a:gd name="T9" fmla="*/ 482 h 1176"/>
                <a:gd name="T10" fmla="*/ 608 w 734"/>
                <a:gd name="T11" fmla="*/ 470 h 1176"/>
                <a:gd name="T12" fmla="*/ 584 w 734"/>
                <a:gd name="T13" fmla="*/ 462 h 1176"/>
                <a:gd name="T14" fmla="*/ 570 w 734"/>
                <a:gd name="T15" fmla="*/ 456 h 1176"/>
                <a:gd name="T16" fmla="*/ 564 w 734"/>
                <a:gd name="T17" fmla="*/ 456 h 1176"/>
                <a:gd name="T18" fmla="*/ 534 w 734"/>
                <a:gd name="T19" fmla="*/ 552 h 1176"/>
                <a:gd name="T20" fmla="*/ 518 w 734"/>
                <a:gd name="T21" fmla="*/ 594 h 1176"/>
                <a:gd name="T22" fmla="*/ 474 w 734"/>
                <a:gd name="T23" fmla="*/ 696 h 1176"/>
                <a:gd name="T24" fmla="*/ 446 w 734"/>
                <a:gd name="T25" fmla="*/ 750 h 1176"/>
                <a:gd name="T26" fmla="*/ 374 w 734"/>
                <a:gd name="T27" fmla="*/ 868 h 1176"/>
                <a:gd name="T28" fmla="*/ 328 w 734"/>
                <a:gd name="T29" fmla="*/ 926 h 1176"/>
                <a:gd name="T30" fmla="*/ 278 w 734"/>
                <a:gd name="T31" fmla="*/ 982 h 1176"/>
                <a:gd name="T32" fmla="*/ 250 w 734"/>
                <a:gd name="T33" fmla="*/ 1012 h 1176"/>
                <a:gd name="T34" fmla="*/ 188 w 734"/>
                <a:gd name="T35" fmla="*/ 1064 h 1176"/>
                <a:gd name="T36" fmla="*/ 118 w 734"/>
                <a:gd name="T37" fmla="*/ 1114 h 1176"/>
                <a:gd name="T38" fmla="*/ 40 w 734"/>
                <a:gd name="T39" fmla="*/ 1158 h 1176"/>
                <a:gd name="T40" fmla="*/ 0 w 734"/>
                <a:gd name="T41" fmla="*/ 1176 h 1176"/>
                <a:gd name="T42" fmla="*/ 8 w 734"/>
                <a:gd name="T43" fmla="*/ 1172 h 1176"/>
                <a:gd name="T44" fmla="*/ 18 w 734"/>
                <a:gd name="T45" fmla="*/ 1168 h 1176"/>
                <a:gd name="T46" fmla="*/ 28 w 734"/>
                <a:gd name="T47" fmla="*/ 1164 h 1176"/>
                <a:gd name="T48" fmla="*/ 36 w 734"/>
                <a:gd name="T49" fmla="*/ 1160 h 1176"/>
                <a:gd name="T50" fmla="*/ 90 w 734"/>
                <a:gd name="T51" fmla="*/ 1102 h 1176"/>
                <a:gd name="T52" fmla="*/ 138 w 734"/>
                <a:gd name="T53" fmla="*/ 1042 h 1176"/>
                <a:gd name="T54" fmla="*/ 180 w 734"/>
                <a:gd name="T55" fmla="*/ 980 h 1176"/>
                <a:gd name="T56" fmla="*/ 218 w 734"/>
                <a:gd name="T57" fmla="*/ 918 h 1176"/>
                <a:gd name="T58" fmla="*/ 276 w 734"/>
                <a:gd name="T59" fmla="*/ 794 h 1176"/>
                <a:gd name="T60" fmla="*/ 320 w 734"/>
                <a:gd name="T61" fmla="*/ 678 h 1176"/>
                <a:gd name="T62" fmla="*/ 336 w 734"/>
                <a:gd name="T63" fmla="*/ 624 h 1176"/>
                <a:gd name="T64" fmla="*/ 360 w 734"/>
                <a:gd name="T65" fmla="*/ 528 h 1176"/>
                <a:gd name="T66" fmla="*/ 368 w 734"/>
                <a:gd name="T67" fmla="*/ 490 h 1176"/>
                <a:gd name="T68" fmla="*/ 382 w 734"/>
                <a:gd name="T69" fmla="*/ 402 h 1176"/>
                <a:gd name="T70" fmla="*/ 380 w 734"/>
                <a:gd name="T71" fmla="*/ 402 h 1176"/>
                <a:gd name="T72" fmla="*/ 374 w 734"/>
                <a:gd name="T73" fmla="*/ 402 h 1176"/>
                <a:gd name="T74" fmla="*/ 366 w 734"/>
                <a:gd name="T75" fmla="*/ 402 h 1176"/>
                <a:gd name="T76" fmla="*/ 354 w 734"/>
                <a:gd name="T77" fmla="*/ 400 h 1176"/>
                <a:gd name="T78" fmla="*/ 356 w 734"/>
                <a:gd name="T79" fmla="*/ 402 h 1176"/>
                <a:gd name="T80" fmla="*/ 358 w 734"/>
                <a:gd name="T81" fmla="*/ 402 h 1176"/>
                <a:gd name="T82" fmla="*/ 362 w 734"/>
                <a:gd name="T83" fmla="*/ 402 h 1176"/>
                <a:gd name="T84" fmla="*/ 344 w 734"/>
                <a:gd name="T85" fmla="*/ 400 h 1176"/>
                <a:gd name="T86" fmla="*/ 304 w 734"/>
                <a:gd name="T87" fmla="*/ 398 h 1176"/>
                <a:gd name="T88" fmla="*/ 246 w 734"/>
                <a:gd name="T89" fmla="*/ 398 h 1176"/>
                <a:gd name="T90" fmla="*/ 168 w 734"/>
                <a:gd name="T91" fmla="*/ 402 h 1176"/>
                <a:gd name="T92" fmla="*/ 258 w 734"/>
                <a:gd name="T93" fmla="*/ 296 h 1176"/>
                <a:gd name="T94" fmla="*/ 358 w 734"/>
                <a:gd name="T95" fmla="*/ 180 h 1176"/>
                <a:gd name="T96" fmla="*/ 448 w 734"/>
                <a:gd name="T97" fmla="*/ 78 h 1176"/>
                <a:gd name="T98" fmla="*/ 506 w 734"/>
                <a:gd name="T99" fmla="*/ 14 h 1176"/>
                <a:gd name="T100" fmla="*/ 502 w 734"/>
                <a:gd name="T101" fmla="*/ 8 h 1176"/>
                <a:gd name="T102" fmla="*/ 500 w 734"/>
                <a:gd name="T103" fmla="*/ 4 h 1176"/>
                <a:gd name="T104" fmla="*/ 500 w 734"/>
                <a:gd name="T105" fmla="*/ 0 h 1176"/>
                <a:gd name="T106" fmla="*/ 498 w 734"/>
                <a:gd name="T107" fmla="*/ 0 h 1176"/>
                <a:gd name="T108" fmla="*/ 536 w 734"/>
                <a:gd name="T109" fmla="*/ 78 h 1176"/>
                <a:gd name="T110" fmla="*/ 610 w 734"/>
                <a:gd name="T111" fmla="*/ 236 h 1176"/>
                <a:gd name="T112" fmla="*/ 686 w 734"/>
                <a:gd name="T113" fmla="*/ 408 h 1176"/>
                <a:gd name="T114" fmla="*/ 716 w 734"/>
                <a:gd name="T115" fmla="*/ 480 h 1176"/>
                <a:gd name="T116" fmla="*/ 734 w 734"/>
                <a:gd name="T117" fmla="*/ 536 h 117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734"/>
                <a:gd name="T178" fmla="*/ 0 h 1176"/>
                <a:gd name="T179" fmla="*/ 734 w 734"/>
                <a:gd name="T180" fmla="*/ 1176 h 1176"/>
              </a:gdLst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734" h="1176">
                  <a:moveTo>
                    <a:pt x="734" y="536"/>
                  </a:moveTo>
                  <a:lnTo>
                    <a:pt x="734" y="536"/>
                  </a:lnTo>
                  <a:lnTo>
                    <a:pt x="710" y="520"/>
                  </a:lnTo>
                  <a:lnTo>
                    <a:pt x="684" y="506"/>
                  </a:lnTo>
                  <a:lnTo>
                    <a:pt x="660" y="494"/>
                  </a:lnTo>
                  <a:lnTo>
                    <a:pt x="638" y="482"/>
                  </a:lnTo>
                  <a:lnTo>
                    <a:pt x="608" y="470"/>
                  </a:lnTo>
                  <a:lnTo>
                    <a:pt x="584" y="462"/>
                  </a:lnTo>
                  <a:lnTo>
                    <a:pt x="570" y="456"/>
                  </a:lnTo>
                  <a:lnTo>
                    <a:pt x="564" y="456"/>
                  </a:lnTo>
                  <a:lnTo>
                    <a:pt x="556" y="486"/>
                  </a:lnTo>
                  <a:lnTo>
                    <a:pt x="534" y="552"/>
                  </a:lnTo>
                  <a:lnTo>
                    <a:pt x="518" y="594"/>
                  </a:lnTo>
                  <a:lnTo>
                    <a:pt x="500" y="642"/>
                  </a:lnTo>
                  <a:lnTo>
                    <a:pt x="474" y="696"/>
                  </a:lnTo>
                  <a:lnTo>
                    <a:pt x="446" y="750"/>
                  </a:lnTo>
                  <a:lnTo>
                    <a:pt x="412" y="808"/>
                  </a:lnTo>
                  <a:lnTo>
                    <a:pt x="374" y="868"/>
                  </a:lnTo>
                  <a:lnTo>
                    <a:pt x="352" y="896"/>
                  </a:lnTo>
                  <a:lnTo>
                    <a:pt x="328" y="926"/>
                  </a:lnTo>
                  <a:lnTo>
                    <a:pt x="304" y="954"/>
                  </a:lnTo>
                  <a:lnTo>
                    <a:pt x="278" y="982"/>
                  </a:lnTo>
                  <a:lnTo>
                    <a:pt x="250" y="1012"/>
                  </a:lnTo>
                  <a:lnTo>
                    <a:pt x="220" y="1038"/>
                  </a:lnTo>
                  <a:lnTo>
                    <a:pt x="188" y="1064"/>
                  </a:lnTo>
                  <a:lnTo>
                    <a:pt x="154" y="1090"/>
                  </a:lnTo>
                  <a:lnTo>
                    <a:pt x="118" y="1114"/>
                  </a:lnTo>
                  <a:lnTo>
                    <a:pt x="80" y="1136"/>
                  </a:lnTo>
                  <a:lnTo>
                    <a:pt x="40" y="1158"/>
                  </a:lnTo>
                  <a:lnTo>
                    <a:pt x="0" y="1176"/>
                  </a:lnTo>
                  <a:lnTo>
                    <a:pt x="8" y="1172"/>
                  </a:lnTo>
                  <a:lnTo>
                    <a:pt x="18" y="1168"/>
                  </a:lnTo>
                  <a:lnTo>
                    <a:pt x="28" y="1164"/>
                  </a:lnTo>
                  <a:lnTo>
                    <a:pt x="36" y="1160"/>
                  </a:lnTo>
                  <a:lnTo>
                    <a:pt x="64" y="1130"/>
                  </a:lnTo>
                  <a:lnTo>
                    <a:pt x="90" y="1102"/>
                  </a:lnTo>
                  <a:lnTo>
                    <a:pt x="114" y="1072"/>
                  </a:lnTo>
                  <a:lnTo>
                    <a:pt x="138" y="1042"/>
                  </a:lnTo>
                  <a:lnTo>
                    <a:pt x="160" y="1010"/>
                  </a:lnTo>
                  <a:lnTo>
                    <a:pt x="180" y="980"/>
                  </a:lnTo>
                  <a:lnTo>
                    <a:pt x="218" y="918"/>
                  </a:lnTo>
                  <a:lnTo>
                    <a:pt x="250" y="856"/>
                  </a:lnTo>
                  <a:lnTo>
                    <a:pt x="276" y="794"/>
                  </a:lnTo>
                  <a:lnTo>
                    <a:pt x="300" y="736"/>
                  </a:lnTo>
                  <a:lnTo>
                    <a:pt x="320" y="678"/>
                  </a:lnTo>
                  <a:lnTo>
                    <a:pt x="336" y="624"/>
                  </a:lnTo>
                  <a:lnTo>
                    <a:pt x="350" y="574"/>
                  </a:lnTo>
                  <a:lnTo>
                    <a:pt x="360" y="528"/>
                  </a:lnTo>
                  <a:lnTo>
                    <a:pt x="368" y="490"/>
                  </a:lnTo>
                  <a:lnTo>
                    <a:pt x="378" y="430"/>
                  </a:lnTo>
                  <a:lnTo>
                    <a:pt x="382" y="402"/>
                  </a:lnTo>
                  <a:lnTo>
                    <a:pt x="380" y="402"/>
                  </a:lnTo>
                  <a:lnTo>
                    <a:pt x="374" y="402"/>
                  </a:lnTo>
                  <a:lnTo>
                    <a:pt x="366" y="402"/>
                  </a:lnTo>
                  <a:lnTo>
                    <a:pt x="354" y="400"/>
                  </a:lnTo>
                  <a:lnTo>
                    <a:pt x="356" y="402"/>
                  </a:lnTo>
                  <a:lnTo>
                    <a:pt x="358" y="402"/>
                  </a:lnTo>
                  <a:lnTo>
                    <a:pt x="360" y="402"/>
                  </a:lnTo>
                  <a:lnTo>
                    <a:pt x="362" y="402"/>
                  </a:lnTo>
                  <a:lnTo>
                    <a:pt x="344" y="400"/>
                  </a:lnTo>
                  <a:lnTo>
                    <a:pt x="304" y="398"/>
                  </a:lnTo>
                  <a:lnTo>
                    <a:pt x="246" y="398"/>
                  </a:lnTo>
                  <a:lnTo>
                    <a:pt x="168" y="402"/>
                  </a:lnTo>
                  <a:lnTo>
                    <a:pt x="258" y="296"/>
                  </a:lnTo>
                  <a:lnTo>
                    <a:pt x="358" y="180"/>
                  </a:lnTo>
                  <a:lnTo>
                    <a:pt x="448" y="78"/>
                  </a:lnTo>
                  <a:lnTo>
                    <a:pt x="506" y="14"/>
                  </a:lnTo>
                  <a:lnTo>
                    <a:pt x="502" y="8"/>
                  </a:lnTo>
                  <a:lnTo>
                    <a:pt x="500" y="4"/>
                  </a:lnTo>
                  <a:lnTo>
                    <a:pt x="500" y="0"/>
                  </a:lnTo>
                  <a:lnTo>
                    <a:pt x="498" y="0"/>
                  </a:lnTo>
                  <a:lnTo>
                    <a:pt x="536" y="78"/>
                  </a:lnTo>
                  <a:lnTo>
                    <a:pt x="610" y="236"/>
                  </a:lnTo>
                  <a:lnTo>
                    <a:pt x="650" y="324"/>
                  </a:lnTo>
                  <a:lnTo>
                    <a:pt x="686" y="408"/>
                  </a:lnTo>
                  <a:lnTo>
                    <a:pt x="716" y="480"/>
                  </a:lnTo>
                  <a:lnTo>
                    <a:pt x="726" y="512"/>
                  </a:lnTo>
                  <a:lnTo>
                    <a:pt x="734" y="536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/>
            <a:lstStyle/>
            <a:p>
              <a:pPr lvl="0">
                <a:defRPr lang="ko-KR" altLang="en-US"/>
              </a:pPr>
              <a:endParaRPr lang="zh-CN" altLang="en-US"/>
            </a:p>
          </p:txBody>
        </p:sp>
      </p:grpSp>
      <p:pic>
        <p:nvPicPr>
          <p:cNvPr id="271" name="그림 3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51763" y="3285756"/>
            <a:ext cx="734273" cy="761219"/>
          </a:xfrm>
          <a:prstGeom prst="rect">
            <a:avLst/>
          </a:prstGeom>
        </p:spPr>
      </p:pic>
      <p:sp>
        <p:nvSpPr>
          <p:cNvPr id="272" name="직사각형 4"/>
          <p:cNvSpPr/>
          <p:nvPr/>
        </p:nvSpPr>
        <p:spPr>
          <a:xfrm>
            <a:off x="8750178" y="622945"/>
            <a:ext cx="3441821" cy="1556375"/>
          </a:xfrm>
          <a:prstGeom prst="rect">
            <a:avLst/>
          </a:prstGeom>
          <a:solidFill>
            <a:schemeClr val="accent1">
              <a:alpha val="37000"/>
            </a:schemeClr>
          </a:solidFill>
          <a:ln w="9525" cap="flat" cmpd="sng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lnSpc>
                <a:spcPct val="160000"/>
              </a:lnSpc>
              <a:spcAft>
                <a:spcPct val="0"/>
              </a:spcAft>
              <a:defRPr lang="ko-KR" altLang="en-US"/>
            </a:pPr>
            <a:r>
              <a:rPr lang="ko-KR" altLang="en-US" sz="2000" spc="5">
                <a:solidFill>
                  <a:srgbClr val="000000"/>
                </a:solidFill>
                <a:latin typeface="나눔고딕"/>
                <a:ea typeface="나눔고딕"/>
              </a:rPr>
              <a:t>와이퍼가 페이지를 넘겨줌과    동시에 </a:t>
            </a:r>
            <a:endParaRPr lang="ko-KR" altLang="en-US" sz="2000" spc="5">
              <a:solidFill>
                <a:srgbClr val="000000"/>
              </a:solidFill>
              <a:latin typeface="나눔고딕"/>
              <a:ea typeface="나눔고딕"/>
            </a:endParaRPr>
          </a:p>
          <a:p>
            <a:pPr algn="ctr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000" spc="5">
                <a:solidFill>
                  <a:srgbClr val="000000"/>
                </a:solidFill>
                <a:latin typeface="나눔고딕"/>
                <a:ea typeface="나눔고딕"/>
              </a:rPr>
              <a:t>바퀴는 위로 움직여줍니다.</a:t>
            </a:r>
            <a:endParaRPr lang="ko-KR" altLang="en-US" sz="2000" spc="5">
              <a:solidFill>
                <a:srgbClr val="000000"/>
              </a:solidFill>
              <a:latin typeface="나눔고딕"/>
              <a:ea typeface="나눔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/>
        </p:nvSpPr>
        <p:spPr>
          <a:xfrm>
            <a:off x="7863312" y="2671271"/>
            <a:ext cx="3045982" cy="57482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200" b="1" i="0">
                <a:solidFill>
                  <a:schemeClr val="lt1"/>
                </a:solidFill>
                <a:latin typeface="나눔고딕"/>
                <a:ea typeface="나눔고딕"/>
              </a:rPr>
              <a:t>버튼? 손짓?</a:t>
            </a:r>
            <a:endParaRPr lang="ko-KR" altLang="en-US" sz="3200" b="1" i="0">
              <a:solidFill>
                <a:schemeClr val="lt1"/>
              </a:solidFill>
              <a:latin typeface="나눔고딕"/>
              <a:ea typeface="나눔고딕"/>
            </a:endParaRPr>
          </a:p>
        </p:txBody>
      </p:sp>
      <p:pic>
        <p:nvPicPr>
          <p:cNvPr id="1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34005" y="3035693"/>
            <a:ext cx="5067543" cy="34754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0" name="그림 10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0794" y="685131"/>
            <a:ext cx="3199279" cy="3429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2" name="Google Shape;106;p15"/>
          <p:cNvSpPr/>
          <p:nvPr/>
        </p:nvSpPr>
        <p:spPr>
          <a:xfrm>
            <a:off x="7758842" y="1436582"/>
            <a:ext cx="2928730" cy="3182730"/>
          </a:xfrm>
          <a:prstGeom prst="rect">
            <a:avLst/>
          </a:prstGeom>
          <a:noFill/>
          <a:ln w="165100" cap="flat" cmpd="sng">
            <a:solidFill>
              <a:schemeClr val="lt1"/>
            </a:solidFill>
            <a:prstDash val="solid"/>
            <a:miter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6393" y="539897"/>
            <a:ext cx="7819404" cy="5559972"/>
          </a:xfrm>
          <a:prstGeom prst="rect">
            <a:avLst/>
          </a:prstGeom>
        </p:spPr>
      </p:pic>
      <p:pic>
        <p:nvPicPr>
          <p:cNvPr id="21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43487" y="6099869"/>
            <a:ext cx="3031363" cy="342914"/>
          </a:xfrm>
          <a:prstGeom prst="rect">
            <a:avLst/>
          </a:prstGeom>
        </p:spPr>
      </p:pic>
      <p:pic>
        <p:nvPicPr>
          <p:cNvPr id="242" name="그림 23" title="a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48257" y="3716211"/>
            <a:ext cx="2064728" cy="763200"/>
          </a:xfrm>
          <a:prstGeom prst="rect">
            <a:avLst/>
          </a:prstGeom>
        </p:spPr>
      </p:pic>
      <p:pic>
        <p:nvPicPr>
          <p:cNvPr id="243" name="그림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696410" y="1218257"/>
            <a:ext cx="1169462" cy="456527"/>
          </a:xfrm>
          <a:prstGeom prst="rect">
            <a:avLst/>
          </a:prstGeom>
        </p:spPr>
      </p:pic>
      <p:pic>
        <p:nvPicPr>
          <p:cNvPr id="244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746593">
            <a:off x="4689702" y="734057"/>
            <a:ext cx="1792646" cy="202787"/>
          </a:xfrm>
          <a:prstGeom prst="rect">
            <a:avLst/>
          </a:prstGeom>
        </p:spPr>
      </p:pic>
      <p:pic>
        <p:nvPicPr>
          <p:cNvPr id="262" name="그림 1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62608" y="3633588"/>
            <a:ext cx="2161319" cy="761219"/>
          </a:xfrm>
          <a:prstGeom prst="rect">
            <a:avLst/>
          </a:prstGeom>
        </p:spPr>
      </p:pic>
      <p:sp>
        <p:nvSpPr>
          <p:cNvPr id="263" name="직사각형 4"/>
          <p:cNvSpPr/>
          <p:nvPr/>
        </p:nvSpPr>
        <p:spPr>
          <a:xfrm>
            <a:off x="9074281" y="662388"/>
            <a:ext cx="2540726" cy="1557230"/>
          </a:xfrm>
          <a:prstGeom prst="rect">
            <a:avLst/>
          </a:prstGeom>
          <a:solidFill>
            <a:schemeClr val="accent1">
              <a:alpha val="37000"/>
            </a:schemeClr>
          </a:solidFill>
          <a:ln w="9525" cap="flat" cmpd="sng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just">
              <a:lnSpc>
                <a:spcPct val="160000"/>
              </a:lnSpc>
              <a:spcAft>
                <a:spcPct val="0"/>
              </a:spcAft>
              <a:defRPr lang="ko-KR" altLang="en-US"/>
            </a:pPr>
            <a:r>
              <a:rPr lang="ko-KR" altLang="en-US" sz="2000" spc="5">
                <a:solidFill>
                  <a:srgbClr val="000000"/>
                </a:solidFill>
                <a:latin typeface="나눔고딕"/>
                <a:ea typeface="나눔고딕"/>
              </a:rPr>
              <a:t>왼쪽 고정대가 내려와</a:t>
            </a:r>
            <a:endParaRPr lang="ko-KR" altLang="en-US" sz="2000" spc="5">
              <a:solidFill>
                <a:srgbClr val="000000"/>
              </a:solidFill>
              <a:latin typeface="나눔고딕"/>
              <a:ea typeface="나눔고딕"/>
            </a:endParaRPr>
          </a:p>
          <a:p>
            <a:pPr algn="just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000" spc="5">
                <a:solidFill>
                  <a:srgbClr val="000000"/>
                </a:solidFill>
                <a:latin typeface="나눔고딕"/>
                <a:ea typeface="나눔고딕"/>
              </a:rPr>
              <a:t>잡아주고 와이퍼는 원위치합니다.</a:t>
            </a:r>
            <a:endParaRPr lang="ko-KR" altLang="en-US" sz="2000" spc="5">
              <a:solidFill>
                <a:srgbClr val="000000"/>
              </a:solidFill>
              <a:latin typeface="나눔고딕"/>
              <a:ea typeface="나눔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1274182" y="198782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58" name="Google Shape;132;p17"/>
          <p:cNvSpPr txBox="1"/>
          <p:nvPr/>
        </p:nvSpPr>
        <p:spPr>
          <a:xfrm>
            <a:off x="644529" y="321103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하드웨어 시연 영상</a:t>
            </a: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1274182" y="198782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58" name="Google Shape;132;p17"/>
          <p:cNvSpPr txBox="1"/>
          <p:nvPr/>
        </p:nvSpPr>
        <p:spPr>
          <a:xfrm>
            <a:off x="644529" y="321103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코딩설명(1)</a:t>
            </a: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59" name=""/>
          <p:cNvSpPr txBox="1"/>
          <p:nvPr/>
        </p:nvSpPr>
        <p:spPr>
          <a:xfrm>
            <a:off x="623703" y="1643059"/>
            <a:ext cx="4526977" cy="435578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spcAft>
                <a:spcPct val="0"/>
              </a:spcAft>
              <a:defRPr lang="ko-KR" altLang="en-US"/>
            </a:pPr>
            <a:r>
              <a:rPr lang="en-US" altLang="ko-KR" sz="2800">
                <a:latin typeface="배달의민족 도현"/>
                <a:ea typeface="배달의민족 도현"/>
              </a:rPr>
              <a:t>1) R </a:t>
            </a:r>
            <a:r>
              <a:rPr lang="ko-KR" altLang="en-US" sz="2800">
                <a:latin typeface="배달의민족 도현"/>
                <a:ea typeface="배달의민족 도현"/>
              </a:rPr>
              <a:t>→ </a:t>
            </a:r>
            <a:r>
              <a:rPr lang="en-US" altLang="ko-KR" sz="2800">
                <a:latin typeface="배달의민족 도현"/>
                <a:ea typeface="배달의민족 도현"/>
              </a:rPr>
              <a:t>R</a:t>
            </a:r>
            <a:endParaRPr lang="en-US" altLang="ko-KR" sz="2800">
              <a:latin typeface="배달의민족 도현"/>
              <a:ea typeface="배달의민족 도현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endParaRPr lang="en-US" altLang="ko-KR" sz="2800">
              <a:latin typeface="배달의민족 도현"/>
              <a:ea typeface="배달의민족 도현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endParaRPr lang="en-US" altLang="ko-KR" sz="2800">
              <a:latin typeface="배달의민족 도현"/>
              <a:ea typeface="배달의민족 도현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en-US" altLang="ko-KR" sz="2800">
                <a:latin typeface="배달의민족 도현"/>
                <a:ea typeface="배달의민족 도현"/>
              </a:rPr>
              <a:t>2) R </a:t>
            </a:r>
            <a:r>
              <a:rPr lang="ko-KR" altLang="en-US" sz="2800">
                <a:latin typeface="배달의민족 도현"/>
                <a:ea typeface="배달의민족 도현"/>
              </a:rPr>
              <a:t>→ </a:t>
            </a:r>
            <a:r>
              <a:rPr lang="en-US" altLang="ko-KR" sz="2800">
                <a:latin typeface="배달의민족 도현"/>
                <a:ea typeface="배달의민족 도현"/>
              </a:rPr>
              <a:t>L</a:t>
            </a:r>
            <a:endParaRPr lang="en-US" altLang="ko-KR" sz="2800">
              <a:latin typeface="배달의민족 도현"/>
              <a:ea typeface="배달의민족 도현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endParaRPr lang="en-US" altLang="ko-KR" sz="2800">
              <a:latin typeface="배달의민족 도현"/>
              <a:ea typeface="배달의민족 도현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endParaRPr lang="en-US" altLang="ko-KR" sz="2800">
              <a:latin typeface="배달의민족 도현"/>
              <a:ea typeface="배달의민족 도현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en-US" altLang="ko-KR" sz="2800">
                <a:latin typeface="배달의민족 도현"/>
                <a:ea typeface="배달의민족 도현"/>
              </a:rPr>
              <a:t>3) L </a:t>
            </a:r>
            <a:r>
              <a:rPr lang="ko-KR" altLang="en-US" sz="2800">
                <a:latin typeface="배달의민족 도현"/>
                <a:ea typeface="배달의민족 도현"/>
              </a:rPr>
              <a:t>→ </a:t>
            </a:r>
            <a:r>
              <a:rPr lang="en-US" altLang="ko-KR" sz="2800">
                <a:latin typeface="배달의민족 도현"/>
                <a:ea typeface="배달의민족 도현"/>
              </a:rPr>
              <a:t>R</a:t>
            </a:r>
            <a:endParaRPr lang="en-US" altLang="ko-KR" sz="2800">
              <a:latin typeface="배달의민족 도현"/>
              <a:ea typeface="배달의민족 도현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endParaRPr lang="en-US" altLang="ko-KR" sz="2800">
              <a:latin typeface="배달의민족 도현"/>
              <a:ea typeface="배달의민족 도현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endParaRPr lang="en-US" altLang="ko-KR" sz="2800">
              <a:latin typeface="배달의민족 도현"/>
              <a:ea typeface="배달의민족 도현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en-US" altLang="ko-KR" sz="2800">
                <a:latin typeface="배달의민족 도현"/>
                <a:ea typeface="배달의민족 도현"/>
              </a:rPr>
              <a:t>4) L </a:t>
            </a:r>
            <a:r>
              <a:rPr lang="ko-KR" altLang="en-US" sz="2800">
                <a:latin typeface="배달의민족 도현"/>
                <a:ea typeface="배달의민족 도현"/>
              </a:rPr>
              <a:t>→ </a:t>
            </a:r>
            <a:r>
              <a:rPr lang="en-US" altLang="ko-KR" sz="2800">
                <a:latin typeface="배달의민족 도현"/>
                <a:ea typeface="배달의민족 도현"/>
              </a:rPr>
              <a:t>L</a:t>
            </a:r>
            <a:endParaRPr lang="en-US" altLang="ko-KR" sz="2800">
              <a:latin typeface="배달의민족 도현"/>
              <a:ea typeface="배달의민족 도현"/>
            </a:endParaRPr>
          </a:p>
        </p:txBody>
      </p:sp>
      <p:pic>
        <p:nvPicPr>
          <p:cNvPr id="16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1496632"/>
            <a:ext cx="5046437" cy="461951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61" name=""/>
          <p:cNvCxnSpPr/>
          <p:nvPr/>
        </p:nvCxnSpPr>
        <p:spPr>
          <a:xfrm>
            <a:off x="6094800" y="1706400"/>
            <a:ext cx="982800" cy="0"/>
          </a:xfrm>
          <a:prstGeom prst="line">
            <a:avLst/>
          </a:prstGeom>
          <a:ln w="38100" algn="ctr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"/>
          <p:cNvCxnSpPr/>
          <p:nvPr/>
        </p:nvCxnSpPr>
        <p:spPr>
          <a:xfrm flipV="1">
            <a:off x="6659339" y="2531451"/>
            <a:ext cx="1190544" cy="5089"/>
          </a:xfrm>
          <a:prstGeom prst="line">
            <a:avLst/>
          </a:prstGeom>
          <a:ln w="38100" algn="ctr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1274182" y="198782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58" name="Google Shape;132;p17"/>
          <p:cNvSpPr txBox="1"/>
          <p:nvPr/>
        </p:nvSpPr>
        <p:spPr>
          <a:xfrm>
            <a:off x="644529" y="321103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코딩설명(2)</a:t>
            </a: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pic>
        <p:nvPicPr>
          <p:cNvPr id="15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59959" y="1530118"/>
            <a:ext cx="4952149" cy="45127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0" name=""/>
          <p:cNvSpPr txBox="1"/>
          <p:nvPr/>
        </p:nvSpPr>
        <p:spPr>
          <a:xfrm>
            <a:off x="651179" y="5508011"/>
            <a:ext cx="2530389" cy="51940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spcAft>
                <a:spcPct val="0"/>
              </a:spcAft>
              <a:defRPr lang="ko-KR" altLang="en-US"/>
            </a:pPr>
            <a:r>
              <a:rPr lang="ko-KR" altLang="en-US" sz="2800">
                <a:latin typeface="배달의민족 도현"/>
                <a:ea typeface="배달의민족 도현"/>
              </a:rPr>
              <a:t>현재 상태 갱신</a:t>
            </a:r>
            <a:endParaRPr lang="ko-KR" altLang="en-US" sz="2800">
              <a:latin typeface="배달의민족 도현"/>
              <a:ea typeface="배달의민족 도현"/>
            </a:endParaRPr>
          </a:p>
        </p:txBody>
      </p:sp>
      <p:sp>
        <p:nvSpPr>
          <p:cNvPr id="161" name=""/>
          <p:cNvSpPr/>
          <p:nvPr/>
        </p:nvSpPr>
        <p:spPr>
          <a:xfrm>
            <a:off x="4278008" y="5810250"/>
            <a:ext cx="1034927" cy="20149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163" name=""/>
          <p:cNvCxnSpPr/>
          <p:nvPr/>
        </p:nvCxnSpPr>
        <p:spPr>
          <a:xfrm flipV="1">
            <a:off x="6448690" y="5929313"/>
            <a:ext cx="943260" cy="5088"/>
          </a:xfrm>
          <a:prstGeom prst="line">
            <a:avLst/>
          </a:prstGeom>
          <a:ln w="38100" algn="ctr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1274182" y="198782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58" name="Google Shape;132;p17"/>
          <p:cNvSpPr txBox="1"/>
          <p:nvPr/>
        </p:nvSpPr>
        <p:spPr>
          <a:xfrm>
            <a:off x="644529" y="321103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코딩설명(2)</a:t>
            </a: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60" name=""/>
          <p:cNvSpPr txBox="1"/>
          <p:nvPr/>
        </p:nvSpPr>
        <p:spPr>
          <a:xfrm>
            <a:off x="6453186" y="5663707"/>
            <a:ext cx="2530390" cy="51940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spcAft>
                <a:spcPct val="0"/>
              </a:spcAft>
              <a:defRPr lang="ko-KR" altLang="en-US"/>
            </a:pPr>
            <a:r>
              <a:rPr lang="ko-KR" altLang="en-US" sz="2800">
                <a:latin typeface="배달의민족 도현"/>
                <a:ea typeface="배달의민족 도현"/>
              </a:rPr>
              <a:t>현재 상태 갱신</a:t>
            </a:r>
            <a:endParaRPr lang="ko-KR" altLang="en-US" sz="2800">
              <a:latin typeface="배달의민족 도현"/>
              <a:ea typeface="배달의민족 도현"/>
            </a:endParaRPr>
          </a:p>
        </p:txBody>
      </p:sp>
      <p:pic>
        <p:nvPicPr>
          <p:cNvPr id="164" name="그림 16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2502" y="1639384"/>
            <a:ext cx="5895829" cy="30746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07394" y="1607852"/>
            <a:ext cx="5013755" cy="309277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63" name="직선 연결선 162"/>
          <p:cNvCxnSpPr/>
          <p:nvPr/>
        </p:nvCxnSpPr>
        <p:spPr>
          <a:xfrm flipV="1">
            <a:off x="7044002" y="4619625"/>
            <a:ext cx="1144751" cy="5089"/>
          </a:xfrm>
          <a:prstGeom prst="line">
            <a:avLst/>
          </a:prstGeom>
          <a:ln w="38100" algn="ctr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"/>
          <p:cNvSpPr/>
          <p:nvPr/>
        </p:nvSpPr>
        <p:spPr>
          <a:xfrm rot="16158557">
            <a:off x="7254571" y="4995129"/>
            <a:ext cx="677741" cy="33887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167" name="직선 연결선 162"/>
          <p:cNvCxnSpPr/>
          <p:nvPr/>
        </p:nvCxnSpPr>
        <p:spPr>
          <a:xfrm flipV="1">
            <a:off x="428157" y="1850413"/>
            <a:ext cx="1144751" cy="5089"/>
          </a:xfrm>
          <a:prstGeom prst="line">
            <a:avLst/>
          </a:prstGeom>
          <a:ln w="38100" algn="ctr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1274182" y="198782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58" name="Google Shape;132;p17"/>
          <p:cNvSpPr txBox="1"/>
          <p:nvPr/>
        </p:nvSpPr>
        <p:spPr>
          <a:xfrm>
            <a:off x="644529" y="321103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문제점 </a:t>
            </a:r>
            <a:r>
              <a:rPr lang="en-US" altLang="ko-KR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1) </a:t>
            </a: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모터의 제어</a:t>
            </a: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pic>
        <p:nvPicPr>
          <p:cNvPr id="1026" name="Picture 2" descr="Pololu - FEETECH Continuous Rotation Servo FS5106R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80330" y="2059653"/>
            <a:ext cx="3298564" cy="33507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0" name="직사각형 4"/>
          <p:cNvSpPr/>
          <p:nvPr/>
        </p:nvSpPr>
        <p:spPr>
          <a:xfrm>
            <a:off x="7180178" y="3176398"/>
            <a:ext cx="3007817" cy="574547"/>
          </a:xfrm>
          <a:prstGeom prst="rect">
            <a:avLst/>
          </a:prstGeom>
          <a:solidFill>
            <a:schemeClr val="accent1">
              <a:alpha val="31000"/>
            </a:schemeClr>
          </a:solidFill>
          <a:ln w="9525" cap="flat" cmpd="sng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just">
              <a:lnSpc>
                <a:spcPct val="160000"/>
              </a:lnSpc>
              <a:spcAft>
                <a:spcPct val="0"/>
              </a:spcAft>
              <a:defRPr lang="ko-KR" altLang="en-US"/>
            </a:pPr>
            <a:r>
              <a:rPr lang="ko-KR" altLang="en-US" sz="2000" spc="5">
                <a:latin typeface="배달의민족 도현"/>
                <a:ea typeface="배달의민족 도현"/>
              </a:rPr>
              <a:t>일관적이지 않은 동작</a:t>
            </a:r>
            <a:endParaRPr lang="ko-KR" altLang="en-US" sz="2000" spc="5">
              <a:solidFill>
                <a:srgbClr val="000000"/>
              </a:solidFill>
              <a:latin typeface="배달의민족 도현"/>
              <a:ea typeface="배달의민족 도현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1274182" y="198782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58" name="Google Shape;132;p17"/>
          <p:cNvSpPr txBox="1"/>
          <p:nvPr/>
        </p:nvSpPr>
        <p:spPr>
          <a:xfrm>
            <a:off x="644529" y="321103"/>
            <a:ext cx="5984871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solution</a:t>
            </a: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pic>
        <p:nvPicPr>
          <p:cNvPr id="1026" name="Picture 2" descr="Pololu - FEETECH Continuous Rotation Servo FS5106R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80330" y="2059653"/>
            <a:ext cx="3298564" cy="33507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0" name="직사각형 4"/>
          <p:cNvSpPr/>
          <p:nvPr/>
        </p:nvSpPr>
        <p:spPr>
          <a:xfrm>
            <a:off x="7323054" y="2890391"/>
            <a:ext cx="3097296" cy="1077218"/>
          </a:xfrm>
          <a:prstGeom prst="rect">
            <a:avLst/>
          </a:prstGeom>
          <a:solidFill>
            <a:schemeClr val="accent1">
              <a:alpha val="31000"/>
            </a:schemeClr>
          </a:solidFill>
          <a:ln w="9525" cap="flat" cmpd="sng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just">
              <a:lnSpc>
                <a:spcPct val="160000"/>
              </a:lnSpc>
              <a:spcAft>
                <a:spcPct val="0"/>
              </a:spcAft>
              <a:defRPr lang="ko-KR" altLang="en-US"/>
            </a:pPr>
            <a:r>
              <a:rPr lang="ko-KR" altLang="en-US" sz="2000" spc="5">
                <a:latin typeface="배달의민족 도현"/>
                <a:ea typeface="배달의민족 도현"/>
              </a:rPr>
              <a:t>변수의 수 최소화 </a:t>
            </a:r>
            <a:endParaRPr lang="ko-KR" altLang="en-US" sz="2000" spc="5">
              <a:latin typeface="배달의민족 도현"/>
              <a:ea typeface="배달의민족 도현"/>
            </a:endParaRPr>
          </a:p>
          <a:p>
            <a:pPr algn="just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en-US" altLang="ko-KR" sz="2000" spc="5">
                <a:latin typeface="배달의민족 도현"/>
                <a:ea typeface="배달의민족 도현"/>
              </a:rPr>
              <a:t>&gt; </a:t>
            </a:r>
            <a:r>
              <a:rPr lang="ko-KR" altLang="en-US" sz="2000" spc="5">
                <a:latin typeface="배달의민족 도현"/>
                <a:ea typeface="배달의민족 도현"/>
              </a:rPr>
              <a:t>동작의 수정이 쉽다</a:t>
            </a:r>
            <a:endParaRPr lang="ko-KR" altLang="en-US" sz="2000" spc="5">
              <a:solidFill>
                <a:srgbClr val="000000"/>
              </a:solidFill>
              <a:latin typeface="배달의민족 도현"/>
              <a:ea typeface="배달의민족 도현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1274182" y="198782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58" name="Google Shape;132;p17"/>
          <p:cNvSpPr txBox="1"/>
          <p:nvPr/>
        </p:nvSpPr>
        <p:spPr>
          <a:xfrm>
            <a:off x="644529" y="321103"/>
            <a:ext cx="4972515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문제점 </a:t>
            </a:r>
            <a:r>
              <a:rPr lang="en-US" altLang="ko-KR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2) </a:t>
            </a: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모터의 고정</a:t>
            </a: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0" name="직사각형 4"/>
          <p:cNvSpPr/>
          <p:nvPr/>
        </p:nvSpPr>
        <p:spPr>
          <a:xfrm>
            <a:off x="6837278" y="2059653"/>
            <a:ext cx="3373521" cy="1072167"/>
          </a:xfrm>
          <a:prstGeom prst="rect">
            <a:avLst/>
          </a:prstGeom>
          <a:solidFill>
            <a:schemeClr val="accent1">
              <a:alpha val="31000"/>
            </a:schemeClr>
          </a:solidFill>
          <a:ln w="9525" cap="flat" cmpd="sng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just">
              <a:lnSpc>
                <a:spcPct val="160000"/>
              </a:lnSpc>
              <a:spcAft>
                <a:spcPct val="0"/>
              </a:spcAft>
              <a:defRPr lang="ko-KR" altLang="en-US"/>
            </a:pPr>
            <a:r>
              <a:rPr lang="ko-KR" altLang="en-US" sz="2000" spc="5">
                <a:latin typeface="배달의민족 도현"/>
                <a:ea typeface="배달의민족 도현"/>
              </a:rPr>
              <a:t>들리는 힘을 받으므로</a:t>
            </a:r>
            <a:endParaRPr lang="ko-KR" altLang="en-US" sz="2000" spc="5">
              <a:latin typeface="배달의민족 도현"/>
              <a:ea typeface="배달의민족 도현"/>
            </a:endParaRPr>
          </a:p>
          <a:p>
            <a:pPr algn="just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000" spc="5">
                <a:latin typeface="배달의민족 도현"/>
                <a:ea typeface="배달의민족 도현"/>
              </a:rPr>
              <a:t>견고한 고정 必</a:t>
            </a:r>
            <a:endParaRPr lang="en-US" altLang="ko-KR" sz="2000" spc="5">
              <a:latin typeface="배달의민족 도현"/>
              <a:ea typeface="배달의민족 도현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5976" y="1846586"/>
            <a:ext cx="3629025" cy="37433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위쪽/아래쪽 화살표 2"/>
          <p:cNvSpPr/>
          <p:nvPr/>
        </p:nvSpPr>
        <p:spPr>
          <a:xfrm rot="21443298">
            <a:off x="3367414" y="1977712"/>
            <a:ext cx="372536" cy="907798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1" name="직사각형 4"/>
          <p:cNvSpPr/>
          <p:nvPr/>
        </p:nvSpPr>
        <p:spPr>
          <a:xfrm>
            <a:off x="6837278" y="4002753"/>
            <a:ext cx="3373521" cy="1077218"/>
          </a:xfrm>
          <a:prstGeom prst="rect">
            <a:avLst/>
          </a:prstGeom>
          <a:solidFill>
            <a:schemeClr val="accent1">
              <a:alpha val="31000"/>
            </a:schemeClr>
          </a:solidFill>
          <a:ln w="9525" cap="flat" cmpd="sng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just">
              <a:lnSpc>
                <a:spcPct val="160000"/>
              </a:lnSpc>
              <a:spcAft>
                <a:spcPct val="0"/>
              </a:spcAft>
              <a:defRPr lang="ko-KR" altLang="en-US"/>
            </a:pPr>
            <a:r>
              <a:rPr lang="ko-KR" altLang="en-US" sz="2000" spc="5">
                <a:latin typeface="배달의민족 도현"/>
                <a:ea typeface="배달의민족 도현"/>
              </a:rPr>
              <a:t>다양한 크기의 책을 </a:t>
            </a:r>
            <a:endParaRPr lang="ko-KR" altLang="en-US" sz="2000" spc="5">
              <a:latin typeface="배달의민족 도현"/>
              <a:ea typeface="배달의민족 도현"/>
            </a:endParaRPr>
          </a:p>
          <a:p>
            <a:pPr algn="just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000" spc="5">
                <a:solidFill>
                  <a:srgbClr val="000000"/>
                </a:solidFill>
                <a:latin typeface="배달의민족 도현"/>
                <a:ea typeface="배달의민족 도현"/>
              </a:rPr>
              <a:t>넘길 수 있도록 상하 이동</a:t>
            </a:r>
            <a:endParaRPr lang="ko-KR" altLang="en-US" sz="2000" spc="5">
              <a:solidFill>
                <a:srgbClr val="00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4" name="덧셈 기호 3"/>
          <p:cNvSpPr/>
          <p:nvPr/>
        </p:nvSpPr>
        <p:spPr>
          <a:xfrm>
            <a:off x="8067675" y="3228975"/>
            <a:ext cx="762000" cy="681009"/>
          </a:xfrm>
          <a:prstGeom prst="mathPlus">
            <a:avLst>
              <a:gd name="adj1" fmla="val 23520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1274182" y="198782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58" name="Google Shape;132;p17"/>
          <p:cNvSpPr txBox="1"/>
          <p:nvPr/>
        </p:nvSpPr>
        <p:spPr>
          <a:xfrm>
            <a:off x="644529" y="321103"/>
            <a:ext cx="5984871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solution</a:t>
            </a: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0" name="직사각형 4"/>
          <p:cNvSpPr/>
          <p:nvPr/>
        </p:nvSpPr>
        <p:spPr>
          <a:xfrm>
            <a:off x="7634440" y="3549686"/>
            <a:ext cx="3097296" cy="572734"/>
          </a:xfrm>
          <a:prstGeom prst="rect">
            <a:avLst/>
          </a:prstGeom>
          <a:solidFill>
            <a:schemeClr val="accent1">
              <a:alpha val="31000"/>
            </a:schemeClr>
          </a:solidFill>
          <a:ln w="9525" cap="flat" cmpd="sng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just">
              <a:lnSpc>
                <a:spcPct val="160000"/>
              </a:lnSpc>
              <a:spcAft>
                <a:spcPct val="0"/>
              </a:spcAft>
              <a:defRPr lang="ko-KR" altLang="en-US"/>
            </a:pPr>
            <a:r>
              <a:rPr lang="ko-KR" altLang="en-US" sz="2000" spc="5">
                <a:latin typeface="배달의민족 도현"/>
                <a:ea typeface="배달의민족 도현"/>
              </a:rPr>
              <a:t>레일 </a:t>
            </a:r>
            <a:r>
              <a:rPr lang="en-US" altLang="ko-KR" sz="2000" spc="5">
                <a:latin typeface="배달의민족 도현"/>
                <a:ea typeface="배달의민족 도현"/>
              </a:rPr>
              <a:t>/ </a:t>
            </a:r>
            <a:r>
              <a:rPr lang="ko-KR" altLang="en-US" sz="2000" spc="5">
                <a:latin typeface="배달의민족 도현"/>
                <a:ea typeface="배달의민족 도현"/>
              </a:rPr>
              <a:t>나비너트 고려</a:t>
            </a:r>
            <a:endParaRPr lang="en-US" altLang="ko-KR" sz="2000" spc="5">
              <a:latin typeface="배달의민족 도현"/>
              <a:ea typeface="배달의민족 도현"/>
            </a:endParaRPr>
          </a:p>
        </p:txBody>
      </p:sp>
      <p:pic>
        <p:nvPicPr>
          <p:cNvPr id="2052" name="Picture 4" descr="나비너트 - 냉간나비너트(R타입)(위트) | 미츠보시 산업 무역 (MITSUBOSHICI) | MISUMI한국미스미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865447" y="3623495"/>
            <a:ext cx="2381250" cy="2381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050" name="Picture 2" descr="슬라이드레일,소프트가이드,slide rail 사양 및 도면 동영상-슬라이드코리아 : 네이버 블로그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96930" y="1905640"/>
            <a:ext cx="4679946" cy="22893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1274182" y="198782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58" name="Google Shape;132;p17"/>
          <p:cNvSpPr txBox="1"/>
          <p:nvPr/>
        </p:nvSpPr>
        <p:spPr>
          <a:xfrm>
            <a:off x="644529" y="321103"/>
            <a:ext cx="5984871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문제점 </a:t>
            </a:r>
            <a:r>
              <a:rPr lang="en-US" altLang="ko-KR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3) </a:t>
            </a: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다양한 책 고려</a:t>
            </a: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0" name="직사각형 4"/>
          <p:cNvSpPr/>
          <p:nvPr/>
        </p:nvSpPr>
        <p:spPr>
          <a:xfrm>
            <a:off x="7123029" y="2351782"/>
            <a:ext cx="3097296" cy="1551563"/>
          </a:xfrm>
          <a:prstGeom prst="rect">
            <a:avLst/>
          </a:prstGeom>
          <a:solidFill>
            <a:schemeClr val="accent1">
              <a:alpha val="31000"/>
            </a:schemeClr>
          </a:solidFill>
          <a:ln w="9525" cap="flat" cmpd="sng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just">
              <a:lnSpc>
                <a:spcPct val="160000"/>
              </a:lnSpc>
              <a:spcAft>
                <a:spcPct val="0"/>
              </a:spcAft>
              <a:defRPr lang="ko-KR" altLang="en-US"/>
            </a:pPr>
            <a:r>
              <a:rPr lang="ko-KR" altLang="en-US" sz="2000" spc="5">
                <a:latin typeface="배달의민족 도현"/>
                <a:ea typeface="배달의민족 도현"/>
              </a:rPr>
              <a:t>책의 재질과 두께</a:t>
            </a:r>
            <a:endParaRPr lang="ko-KR" altLang="en-US" sz="2000" spc="5">
              <a:latin typeface="배달의민족 도현"/>
              <a:ea typeface="배달의민족 도현"/>
            </a:endParaRPr>
          </a:p>
          <a:p>
            <a:pPr algn="just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000" spc="5">
                <a:latin typeface="배달의민족 도현"/>
                <a:ea typeface="배달의민족 도현"/>
              </a:rPr>
              <a:t>얼마 읽지 않았거나</a:t>
            </a:r>
            <a:endParaRPr lang="ko-KR" altLang="en-US" sz="2000" spc="5">
              <a:latin typeface="배달의민족 도현"/>
              <a:ea typeface="배달의민족 도현"/>
            </a:endParaRPr>
          </a:p>
          <a:p>
            <a:pPr algn="just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000" spc="5">
                <a:solidFill>
                  <a:srgbClr val="000000"/>
                </a:solidFill>
                <a:latin typeface="배달의민족 도현"/>
                <a:ea typeface="배달의민족 도현"/>
              </a:rPr>
              <a:t>거의 다 읽었을 경우</a:t>
            </a:r>
            <a:endParaRPr lang="ko-KR" altLang="en-US" sz="2000" spc="5">
              <a:solidFill>
                <a:srgbClr val="00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7172" name="Picture 4" descr="동화책으로 읽기 좋은 창작동화 : 네이버 블로그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438400" y="3772758"/>
            <a:ext cx="3877368" cy="2393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170" name="Picture 2" descr="성경책,성경 | 성경책, 기독교, 성경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30280" y="1809750"/>
            <a:ext cx="3860102" cy="21717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/>
        </p:nvSpPr>
        <p:spPr>
          <a:xfrm>
            <a:off x="6823052" y="1297885"/>
            <a:ext cx="4583072" cy="3951414"/>
          </a:xfrm>
          <a:prstGeom prst="rect">
            <a:avLst/>
          </a:prstGeom>
          <a:noFill/>
          <a:ln w="165100" cap="flat" cmpd="sng">
            <a:solidFill>
              <a:schemeClr val="lt1"/>
            </a:solidFill>
            <a:prstDash val="solid"/>
            <a:miter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6472334" y="2853162"/>
            <a:ext cx="5301902" cy="5758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200" b="1" i="0">
                <a:solidFill>
                  <a:schemeClr val="lt1"/>
                </a:solidFill>
                <a:latin typeface="나눔고딕"/>
                <a:ea typeface="나눔고딕"/>
              </a:rPr>
              <a:t>아이트래킹?</a:t>
            </a:r>
            <a:endParaRPr lang="ko-KR" altLang="en-US" sz="3200" b="1" i="0">
              <a:solidFill>
                <a:schemeClr val="lt1"/>
              </a:solidFill>
              <a:latin typeface="나눔고딕"/>
              <a:ea typeface="나눔고딕"/>
            </a:endParaRPr>
          </a:p>
        </p:txBody>
      </p:sp>
      <p:pic>
        <p:nvPicPr>
          <p:cNvPr id="10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8146" y="1976437"/>
            <a:ext cx="4876800" cy="29051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1274182" y="198782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58" name="Google Shape;132;p17"/>
          <p:cNvSpPr txBox="1"/>
          <p:nvPr/>
        </p:nvSpPr>
        <p:spPr>
          <a:xfrm>
            <a:off x="644529" y="321103"/>
            <a:ext cx="5984871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solution</a:t>
            </a: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0" name="직사각형 4"/>
          <p:cNvSpPr/>
          <p:nvPr/>
        </p:nvSpPr>
        <p:spPr>
          <a:xfrm>
            <a:off x="7551653" y="3018532"/>
            <a:ext cx="2287672" cy="1065788"/>
          </a:xfrm>
          <a:prstGeom prst="rect">
            <a:avLst/>
          </a:prstGeom>
          <a:solidFill>
            <a:schemeClr val="accent1">
              <a:alpha val="31000"/>
            </a:schemeClr>
          </a:solidFill>
          <a:ln w="9525" cap="flat" cmpd="sng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just">
              <a:lnSpc>
                <a:spcPct val="160000"/>
              </a:lnSpc>
              <a:spcAft>
                <a:spcPct val="0"/>
              </a:spcAft>
              <a:defRPr lang="ko-KR" altLang="en-US"/>
            </a:pPr>
            <a:r>
              <a:rPr lang="ko-KR" altLang="en-US" sz="2000" spc="5">
                <a:latin typeface="배달의민족 도현"/>
                <a:ea typeface="배달의민족 도현"/>
              </a:rPr>
              <a:t>마찰력을 가진</a:t>
            </a:r>
            <a:endParaRPr lang="ko-KR" altLang="en-US" sz="2000" spc="5">
              <a:latin typeface="배달의민족 도현"/>
              <a:ea typeface="배달의민족 도현"/>
            </a:endParaRPr>
          </a:p>
          <a:p>
            <a:pPr algn="just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000" spc="5">
                <a:latin typeface="배달의민족 도현"/>
                <a:ea typeface="배달의민족 도현"/>
              </a:rPr>
              <a:t>고정대  활용</a:t>
            </a:r>
            <a:endParaRPr lang="ko-KR" altLang="en-US" sz="2000" spc="5">
              <a:solidFill>
                <a:srgbClr val="00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7172" name="Picture 4" descr="동화책으로 읽기 좋은 창작동화 : 네이버 블로그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438400" y="3772758"/>
            <a:ext cx="3877368" cy="2393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170" name="Picture 2" descr="성경책,성경 | 성경책, 기독교, 성경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30280" y="1809750"/>
            <a:ext cx="3860102" cy="21717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1" name="그림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043501" y="4729892"/>
            <a:ext cx="1359439" cy="478796"/>
          </a:xfrm>
          <a:prstGeom prst="rect">
            <a:avLst/>
          </a:prstGeom>
        </p:spPr>
      </p:pic>
      <p:pic>
        <p:nvPicPr>
          <p:cNvPr id="13" name="그림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10800000">
            <a:off x="5564254" y="4729892"/>
            <a:ext cx="1359439" cy="478796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d8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8" descr="실내, 사람이(가) 표시된 사진  자동 생성된 설명"/>
          <p:cNvPicPr/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3272029" y="1210058"/>
            <a:ext cx="5647941" cy="564794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8"/>
          <p:cNvSpPr txBox="1"/>
          <p:nvPr/>
        </p:nvSpPr>
        <p:spPr>
          <a:xfrm>
            <a:off x="3877059" y="499731"/>
            <a:ext cx="4437882" cy="110799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sz="66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lang="ko-KR" sz="66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"/>
          <p:cNvSpPr txBox="1"/>
          <p:nvPr/>
        </p:nvSpPr>
        <p:spPr>
          <a:xfrm>
            <a:off x="105275" y="6321593"/>
            <a:ext cx="11309684" cy="39162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 sz="2000">
                <a:latin typeface="나눔바른고딕"/>
                <a:ea typeface="나눔바른고딕"/>
              </a:rPr>
              <a:t>PPT</a:t>
            </a:r>
            <a:r>
              <a:rPr lang="ko-KR" altLang="en-US" sz="2000">
                <a:latin typeface="나눔바른고딕"/>
                <a:ea typeface="나눔바른고딕"/>
              </a:rPr>
              <a:t> 서식 출처 : </a:t>
            </a:r>
            <a:r>
              <a:rPr lang="en-US" altLang="ko-KR" sz="2000">
                <a:latin typeface="나눔바른고딕"/>
                <a:ea typeface="나눔바른고딕"/>
              </a:rPr>
              <a:t>Saebyeol's PowerPoint Template -- </a:t>
            </a:r>
            <a:r>
              <a:rPr lang="ko-KR" altLang="ko-KR" sz="2000">
                <a:latin typeface="나눔바른고딕"/>
                <a:ea typeface="나눔바른고딕"/>
              </a:rPr>
              <a:t>2019 컬러 리빙코랄 느낌 파워포인트 PPT</a:t>
            </a:r>
            <a:endParaRPr lang="ko-KR" altLang="ko-KR" sz="2000">
              <a:latin typeface="나눔바른고딕"/>
              <a:ea typeface="나눔바른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/>
        </p:nvSpPr>
        <p:spPr>
          <a:xfrm>
            <a:off x="6823052" y="1297885"/>
            <a:ext cx="4583072" cy="3951414"/>
          </a:xfrm>
          <a:prstGeom prst="rect">
            <a:avLst/>
          </a:prstGeom>
          <a:noFill/>
          <a:ln w="165100" cap="flat" cmpd="sng">
            <a:solidFill>
              <a:schemeClr val="lt1"/>
            </a:solidFill>
            <a:prstDash val="solid"/>
            <a:miter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6409496" y="2853162"/>
            <a:ext cx="5301902" cy="5758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200" b="1" i="0">
                <a:solidFill>
                  <a:schemeClr val="lt1"/>
                </a:solidFill>
                <a:latin typeface="나눔고딕"/>
                <a:ea typeface="나눔고딕"/>
              </a:rPr>
              <a:t>얼굴인식 </a:t>
            </a:r>
            <a:r>
              <a:rPr lang="en-US" altLang="ko-KR" sz="3200" b="1" i="0">
                <a:solidFill>
                  <a:schemeClr val="lt1"/>
                </a:solidFill>
                <a:latin typeface="나눔고딕"/>
                <a:ea typeface="나눔고딕"/>
              </a:rPr>
              <a:t>O</a:t>
            </a:r>
            <a:endParaRPr lang="en-US" altLang="ko-KR" sz="3200" b="1" i="0">
              <a:solidFill>
                <a:schemeClr val="lt1"/>
              </a:solidFill>
              <a:latin typeface="나눔고딕"/>
              <a:ea typeface="나눔고딕"/>
            </a:endParaRPr>
          </a:p>
        </p:txBody>
      </p:sp>
      <p:pic>
        <p:nvPicPr>
          <p:cNvPr id="1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68643" y="1993386"/>
            <a:ext cx="3725110" cy="24818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"/>
          <p:cNvPicPr>
            <a:picLocks noChangeAspect="1"/>
          </p:cNvPicPr>
          <p:nvPr/>
        </p:nvPicPr>
        <p:blipFill rotWithShape="1">
          <a:blip r:embed="rId2"/>
          <a:srcRect l="13720" r="13720"/>
          <a:stretch>
            <a:fillRect/>
          </a:stretch>
        </p:blipFill>
        <p:spPr>
          <a:xfrm>
            <a:off x="946572" y="1820272"/>
            <a:ext cx="3180172" cy="32174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3" name=""/>
          <p:cNvSpPr/>
          <p:nvPr/>
        </p:nvSpPr>
        <p:spPr>
          <a:xfrm>
            <a:off x="5252118" y="3019592"/>
            <a:ext cx="1687763" cy="818815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46305" y="1826437"/>
            <a:ext cx="3234263" cy="32051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5" name="Google Shape;154;p18"/>
          <p:cNvSpPr txBox="1"/>
          <p:nvPr/>
        </p:nvSpPr>
        <p:spPr>
          <a:xfrm>
            <a:off x="742772" y="198781"/>
            <a:ext cx="7348754" cy="63749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고개 젖히기</a:t>
            </a: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/>
          <p:nvPr/>
        </p:nvSpPr>
        <p:spPr>
          <a:xfrm>
            <a:off x="3740888" y="2910508"/>
            <a:ext cx="4710223" cy="1036983"/>
          </a:xfrm>
          <a:prstGeom prst="rect">
            <a:avLst/>
          </a:prstGeom>
          <a:noFill/>
          <a:ln w="165100" cap="flat" cmpd="sng">
            <a:solidFill>
              <a:schemeClr val="lt1"/>
            </a:solidFill>
            <a:prstDash val="solid"/>
            <a:miter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1"/>
          <p:cNvSpPr txBox="1"/>
          <p:nvPr/>
        </p:nvSpPr>
        <p:spPr>
          <a:xfrm>
            <a:off x="4580828" y="3050894"/>
            <a:ext cx="3030343" cy="75718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4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소프트웨어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8"/>
          <p:cNvSpPr txBox="1"/>
          <p:nvPr/>
        </p:nvSpPr>
        <p:spPr>
          <a:xfrm>
            <a:off x="742782" y="198781"/>
            <a:ext cx="7348753" cy="63749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프로그램 및 라이브러리</a:t>
            </a: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pic>
        <p:nvPicPr>
          <p:cNvPr id="156" name="그림 155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5404183" y="1221273"/>
            <a:ext cx="1860670" cy="2348094"/>
          </a:xfrm>
          <a:prstGeom prst="rect">
            <a:avLst/>
          </a:prstGeom>
        </p:spPr>
      </p:pic>
      <p:pic>
        <p:nvPicPr>
          <p:cNvPr id="157" name="그림 156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8361947" y="1434767"/>
            <a:ext cx="2837448" cy="1603206"/>
          </a:xfrm>
          <a:prstGeom prst="rect">
            <a:avLst/>
          </a:prstGeom>
        </p:spPr>
      </p:pic>
      <p:sp>
        <p:nvSpPr>
          <p:cNvPr id="158" name="TextBox 157"/>
          <p:cNvSpPr txBox="1"/>
          <p:nvPr/>
        </p:nvSpPr>
        <p:spPr>
          <a:xfrm>
            <a:off x="777600" y="4186800"/>
            <a:ext cx="10335600" cy="1916820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>
              <a:spcAft>
                <a:spcPct val="0"/>
              </a:spcAft>
              <a:defRPr lang="ko-KR" altLang="en-US"/>
            </a:pPr>
            <a:r>
              <a:rPr lang="ko-KR" altLang="en-US" sz="2400">
                <a:latin typeface="나눔스퀘어라운드 Regular"/>
                <a:ea typeface="나눔스퀘어라운드 Regular"/>
              </a:rPr>
              <a:t>- 사용 프로그램 : 파이썬</a:t>
            </a:r>
            <a:endParaRPr lang="ko-KR" altLang="en-US" sz="2400">
              <a:latin typeface="나눔스퀘어라운드 Regular"/>
              <a:ea typeface="나눔스퀘어라운드 Regular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endParaRPr lang="ko-KR" altLang="en-US" sz="2400">
              <a:latin typeface="나눔스퀘어라운드 Regular"/>
              <a:ea typeface="나눔스퀘어라운드 Regular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400">
                <a:latin typeface="나눔스퀘어라운드 Regular"/>
                <a:ea typeface="나눔스퀘어라운드 Regular"/>
              </a:rPr>
              <a:t>- </a:t>
            </a:r>
            <a:r>
              <a:rPr lang="en-US" altLang="ko-KR" sz="2400">
                <a:latin typeface="나눔스퀘어라운드 Regular"/>
                <a:ea typeface="나눔스퀘어라운드 Regular"/>
              </a:rPr>
              <a:t>OpenCV </a:t>
            </a:r>
            <a:r>
              <a:rPr lang="ko-KR" altLang="en-US" sz="2400">
                <a:latin typeface="나눔스퀘어라운드 Regular"/>
                <a:ea typeface="나눔스퀘어라운드 Regular"/>
              </a:rPr>
              <a:t>: 실시간 이미지 프로세싱 </a:t>
            </a:r>
            <a:endParaRPr lang="ko-KR" altLang="en-US" sz="2400">
              <a:latin typeface="나눔스퀘어라운드 Regular"/>
              <a:ea typeface="나눔스퀘어라운드 Regular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endParaRPr lang="ko-KR" altLang="en-US" sz="2400">
              <a:latin typeface="나눔스퀘어라운드 Regular"/>
              <a:ea typeface="나눔스퀘어라운드 Regular"/>
            </a:endParaRPr>
          </a:p>
          <a:p>
            <a:pPr>
              <a:spcBef>
                <a:spcPct val="0"/>
              </a:spcBef>
              <a:defRPr lang="ko-KR" altLang="en-US"/>
            </a:pPr>
            <a:r>
              <a:rPr lang="en-US" altLang="ko-KR" sz="2400">
                <a:latin typeface="나눔스퀘어라운드 Regular"/>
                <a:ea typeface="나눔스퀘어라운드 Regular"/>
              </a:rPr>
              <a:t>- dlib : </a:t>
            </a:r>
            <a:r>
              <a:rPr lang="ko-KR" altLang="en-US" sz="2400">
                <a:latin typeface="나눔스퀘어라운드 Regular"/>
                <a:ea typeface="나눔스퀘어라운드 Regular"/>
              </a:rPr>
              <a:t>이미지의 랜드마크 검출</a:t>
            </a:r>
            <a:endParaRPr lang="ko-KR" altLang="en-US" sz="2400">
              <a:latin typeface="나눔스퀘어라운드 Regular"/>
              <a:ea typeface="나눔스퀘어라운드 Regular"/>
            </a:endParaRPr>
          </a:p>
        </p:txBody>
      </p:sp>
      <p:pic>
        <p:nvPicPr>
          <p:cNvPr id="159" name="그림 15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03422" y="1395163"/>
            <a:ext cx="3268578" cy="220629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テーマ">
  <a:themeElements>
    <a:clrScheme name="Coral_2019">
      <a:dk1>
        <a:srgbClr val="000000"/>
      </a:dk1>
      <a:lt1>
        <a:srgbClr val="ffffff"/>
      </a:lt1>
      <a:dk2>
        <a:srgbClr val="d0cece"/>
      </a:dk2>
      <a:lt2>
        <a:srgbClr val="ffffff"/>
      </a:lt2>
      <a:accent1>
        <a:srgbClr val="f86f6c"/>
      </a:accent1>
      <a:accent2>
        <a:srgbClr val="e9d3c6"/>
      </a:accent2>
      <a:accent3>
        <a:srgbClr val="eaa65f"/>
      </a:accent3>
      <a:accent4>
        <a:srgbClr val="bbab94"/>
      </a:accent4>
      <a:accent5>
        <a:srgbClr val="bedae5"/>
      </a:accent5>
      <a:accent6>
        <a:srgbClr val="688084"/>
      </a:accent6>
      <a:hlink>
        <a:srgbClr val="44546a"/>
      </a:hlink>
      <a:folHlink>
        <a:srgbClr val="44546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249</ep:Words>
  <ep:PresentationFormat>와이드스크린</ep:PresentationFormat>
  <ep:Paragraphs>58</ep:Paragraphs>
  <ep:Slides>51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ep:HeadingPairs>
  <ep:TitlesOfParts>
    <vt:vector size="52" baseType="lpstr">
      <vt:lpstr>Office テーマ</vt:lpstr>
      <vt:lpstr>반도체캡스톤설계 4조 계획발표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PowerPoint 프레젠테이션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</vt:vector>
  </ep:TitlesOfParts>
  <ep:HyperlinkBase/>
  <ep:Application>Hancom Office Hanshow 2014</ep:Application>
  <ep:AppVersion>0900.0000.01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Lee seung tae</dc:creator>
  <cp:lastModifiedBy>kang</cp:lastModifiedBy>
  <dcterms:modified xsi:type="dcterms:W3CDTF">2021-05-06T08:14:43.329</dcterms:modified>
  <cp:revision>77</cp:revision>
  <dc:title>반도체캡스톤설계 4조 계획발표</dc:title>
</cp:coreProperties>
</file>